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10692000" cx="7560000"/>
  <p:notesSz cx="6858000" cy="9144000"/>
  <p:embeddedFontLs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54">
          <p15:clr>
            <a:srgbClr val="747775"/>
          </p15:clr>
        </p15:guide>
        <p15:guide id="2" orient="horz" pos="1131">
          <p15:clr>
            <a:srgbClr val="747775"/>
          </p15:clr>
        </p15:guide>
        <p15:guide id="3" orient="horz" pos="2211">
          <p15:clr>
            <a:srgbClr val="747775"/>
          </p15:clr>
        </p15:guide>
        <p15:guide id="4" orient="horz" pos="6123">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54" orient="horz"/>
        <p:guide pos="1131" orient="horz"/>
        <p:guide pos="2211" orient="horz"/>
        <p:guide pos="6123"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61d26bac80_0_5: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61d26bac8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61dda0be4a_0_62: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61dda0be4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61dda0be4a_0_75: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61dda0be4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61dda0be4a_0_81: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61dda0be4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61dda0be4a_0_103: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61dda0be4a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61dda0be4a_0_111: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61dda0be4a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61dda0be4a_0_117: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61dda0be4a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61dda0be4a_0_130: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61dda0be4a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61dda0be4a_0_143: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61dda0be4a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61dda0be4a_0_152: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61dda0be4a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61dda0be4a_0_159: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61dda0be4a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61f90d9ae6_0_39: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61f90d9ae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61f90d9ae6_0_15: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61f90d9ae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61f90d9ae6_0_30: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61f90d9ae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61f90d9ae6_0_45: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61f90d9ae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61f90d9ae6_0_53: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61f90d9ae6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61d26bac80_0_0: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61d26bac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61dda0be4a_0_12: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61dda0be4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61dda0be4a_0_24: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61dda0be4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61dda0be4a_0_54: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61dda0be4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61dda0be4a_0_31: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61dda0be4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61dda0be4a_0_44:notes"/>
          <p:cNvSpPr/>
          <p:nvPr>
            <p:ph idx="2" type="sldImg"/>
          </p:nvPr>
        </p:nvSpPr>
        <p:spPr>
          <a:xfrm>
            <a:off x="221706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61dda0be4a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257712" y="1547778"/>
            <a:ext cx="7044600" cy="4266900"/>
          </a:xfrm>
          <a:prstGeom prst="rect">
            <a:avLst/>
          </a:prstGeom>
        </p:spPr>
        <p:txBody>
          <a:bodyPr anchorCtr="0" anchor="b" bIns="132950" lIns="132950" spcFirstLastPara="1" rIns="132950" wrap="square" tIns="132950">
            <a:normAutofit/>
          </a:bodyPr>
          <a:lstStyle>
            <a:lvl1pPr lvl="0" algn="ctr">
              <a:spcBef>
                <a:spcPts val="0"/>
              </a:spcBef>
              <a:spcAft>
                <a:spcPts val="0"/>
              </a:spcAft>
              <a:buSzPts val="7600"/>
              <a:buNone/>
              <a:defRPr sz="7600"/>
            </a:lvl1pPr>
            <a:lvl2pPr lvl="1" algn="ctr">
              <a:spcBef>
                <a:spcPts val="0"/>
              </a:spcBef>
              <a:spcAft>
                <a:spcPts val="0"/>
              </a:spcAft>
              <a:buSzPts val="7600"/>
              <a:buNone/>
              <a:defRPr sz="7600"/>
            </a:lvl2pPr>
            <a:lvl3pPr lvl="2" algn="ctr">
              <a:spcBef>
                <a:spcPts val="0"/>
              </a:spcBef>
              <a:spcAft>
                <a:spcPts val="0"/>
              </a:spcAft>
              <a:buSzPts val="7600"/>
              <a:buNone/>
              <a:defRPr sz="7600"/>
            </a:lvl3pPr>
            <a:lvl4pPr lvl="3" algn="ctr">
              <a:spcBef>
                <a:spcPts val="0"/>
              </a:spcBef>
              <a:spcAft>
                <a:spcPts val="0"/>
              </a:spcAft>
              <a:buSzPts val="7600"/>
              <a:buNone/>
              <a:defRPr sz="7600"/>
            </a:lvl4pPr>
            <a:lvl5pPr lvl="4" algn="ctr">
              <a:spcBef>
                <a:spcPts val="0"/>
              </a:spcBef>
              <a:spcAft>
                <a:spcPts val="0"/>
              </a:spcAft>
              <a:buSzPts val="7600"/>
              <a:buNone/>
              <a:defRPr sz="7600"/>
            </a:lvl5pPr>
            <a:lvl6pPr lvl="5" algn="ctr">
              <a:spcBef>
                <a:spcPts val="0"/>
              </a:spcBef>
              <a:spcAft>
                <a:spcPts val="0"/>
              </a:spcAft>
              <a:buSzPts val="7600"/>
              <a:buNone/>
              <a:defRPr sz="7600"/>
            </a:lvl6pPr>
            <a:lvl7pPr lvl="6" algn="ctr">
              <a:spcBef>
                <a:spcPts val="0"/>
              </a:spcBef>
              <a:spcAft>
                <a:spcPts val="0"/>
              </a:spcAft>
              <a:buSzPts val="7600"/>
              <a:buNone/>
              <a:defRPr sz="7600"/>
            </a:lvl7pPr>
            <a:lvl8pPr lvl="7" algn="ctr">
              <a:spcBef>
                <a:spcPts val="0"/>
              </a:spcBef>
              <a:spcAft>
                <a:spcPts val="0"/>
              </a:spcAft>
              <a:buSzPts val="7600"/>
              <a:buNone/>
              <a:defRPr sz="7600"/>
            </a:lvl8pPr>
            <a:lvl9pPr lvl="8" algn="ctr">
              <a:spcBef>
                <a:spcPts val="0"/>
              </a:spcBef>
              <a:spcAft>
                <a:spcPts val="0"/>
              </a:spcAft>
              <a:buSzPts val="7600"/>
              <a:buNone/>
              <a:defRPr sz="7600"/>
            </a:lvl9pPr>
          </a:lstStyle>
          <a:p/>
        </p:txBody>
      </p:sp>
      <p:sp>
        <p:nvSpPr>
          <p:cNvPr id="11" name="Google Shape;11;p2"/>
          <p:cNvSpPr txBox="1"/>
          <p:nvPr>
            <p:ph idx="1" type="subTitle"/>
          </p:nvPr>
        </p:nvSpPr>
        <p:spPr>
          <a:xfrm>
            <a:off x="257705" y="5891409"/>
            <a:ext cx="7044600" cy="1647600"/>
          </a:xfrm>
          <a:prstGeom prst="rect">
            <a:avLst/>
          </a:prstGeom>
        </p:spPr>
        <p:txBody>
          <a:bodyPr anchorCtr="0" anchor="t" bIns="132950" lIns="132950" spcFirstLastPara="1" rIns="132950" wrap="square" tIns="132950">
            <a:normAutofit/>
          </a:bodyPr>
          <a:lstStyle>
            <a:lvl1pPr lvl="0" algn="ctr">
              <a:lnSpc>
                <a:spcPct val="100000"/>
              </a:lnSpc>
              <a:spcBef>
                <a:spcPts val="0"/>
              </a:spcBef>
              <a:spcAft>
                <a:spcPts val="0"/>
              </a:spcAft>
              <a:buSzPts val="4100"/>
              <a:buNone/>
              <a:defRPr sz="4100"/>
            </a:lvl1pPr>
            <a:lvl2pPr lvl="1" algn="ctr">
              <a:lnSpc>
                <a:spcPct val="100000"/>
              </a:lnSpc>
              <a:spcBef>
                <a:spcPts val="0"/>
              </a:spcBef>
              <a:spcAft>
                <a:spcPts val="0"/>
              </a:spcAft>
              <a:buSzPts val="4100"/>
              <a:buNone/>
              <a:defRPr sz="4100"/>
            </a:lvl2pPr>
            <a:lvl3pPr lvl="2" algn="ctr">
              <a:lnSpc>
                <a:spcPct val="100000"/>
              </a:lnSpc>
              <a:spcBef>
                <a:spcPts val="0"/>
              </a:spcBef>
              <a:spcAft>
                <a:spcPts val="0"/>
              </a:spcAft>
              <a:buSzPts val="4100"/>
              <a:buNone/>
              <a:defRPr sz="4100"/>
            </a:lvl3pPr>
            <a:lvl4pPr lvl="3" algn="ctr">
              <a:lnSpc>
                <a:spcPct val="100000"/>
              </a:lnSpc>
              <a:spcBef>
                <a:spcPts val="0"/>
              </a:spcBef>
              <a:spcAft>
                <a:spcPts val="0"/>
              </a:spcAft>
              <a:buSzPts val="4100"/>
              <a:buNone/>
              <a:defRPr sz="4100"/>
            </a:lvl4pPr>
            <a:lvl5pPr lvl="4" algn="ctr">
              <a:lnSpc>
                <a:spcPct val="100000"/>
              </a:lnSpc>
              <a:spcBef>
                <a:spcPts val="0"/>
              </a:spcBef>
              <a:spcAft>
                <a:spcPts val="0"/>
              </a:spcAft>
              <a:buSzPts val="4100"/>
              <a:buNone/>
              <a:defRPr sz="4100"/>
            </a:lvl5pPr>
            <a:lvl6pPr lvl="5" algn="ctr">
              <a:lnSpc>
                <a:spcPct val="100000"/>
              </a:lnSpc>
              <a:spcBef>
                <a:spcPts val="0"/>
              </a:spcBef>
              <a:spcAft>
                <a:spcPts val="0"/>
              </a:spcAft>
              <a:buSzPts val="4100"/>
              <a:buNone/>
              <a:defRPr sz="4100"/>
            </a:lvl6pPr>
            <a:lvl7pPr lvl="6" algn="ctr">
              <a:lnSpc>
                <a:spcPct val="100000"/>
              </a:lnSpc>
              <a:spcBef>
                <a:spcPts val="0"/>
              </a:spcBef>
              <a:spcAft>
                <a:spcPts val="0"/>
              </a:spcAft>
              <a:buSzPts val="4100"/>
              <a:buNone/>
              <a:defRPr sz="4100"/>
            </a:lvl7pPr>
            <a:lvl8pPr lvl="7" algn="ctr">
              <a:lnSpc>
                <a:spcPct val="100000"/>
              </a:lnSpc>
              <a:spcBef>
                <a:spcPts val="0"/>
              </a:spcBef>
              <a:spcAft>
                <a:spcPts val="0"/>
              </a:spcAft>
              <a:buSzPts val="4100"/>
              <a:buNone/>
              <a:defRPr sz="4100"/>
            </a:lvl8pPr>
            <a:lvl9pPr lvl="8" algn="ctr">
              <a:lnSpc>
                <a:spcPct val="100000"/>
              </a:lnSpc>
              <a:spcBef>
                <a:spcPts val="0"/>
              </a:spcBef>
              <a:spcAft>
                <a:spcPts val="0"/>
              </a:spcAft>
              <a:buSzPts val="4100"/>
              <a:buNone/>
              <a:defRPr sz="4100"/>
            </a:lvl9pPr>
          </a:lstStyle>
          <a:p/>
        </p:txBody>
      </p:sp>
      <p:sp>
        <p:nvSpPr>
          <p:cNvPr id="12" name="Google Shape;12;p2"/>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257705" y="2299346"/>
            <a:ext cx="7044600" cy="4081500"/>
          </a:xfrm>
          <a:prstGeom prst="rect">
            <a:avLst/>
          </a:prstGeom>
        </p:spPr>
        <p:txBody>
          <a:bodyPr anchorCtr="0" anchor="b" bIns="132950" lIns="132950" spcFirstLastPara="1" rIns="132950" wrap="square" tIns="132950">
            <a:normAutofit/>
          </a:bodyPr>
          <a:lstStyle>
            <a:lvl1pPr lvl="0" algn="ctr">
              <a:spcBef>
                <a:spcPts val="0"/>
              </a:spcBef>
              <a:spcAft>
                <a:spcPts val="0"/>
              </a:spcAft>
              <a:buSzPts val="17400"/>
              <a:buNone/>
              <a:defRPr sz="17400"/>
            </a:lvl1pPr>
            <a:lvl2pPr lvl="1" algn="ctr">
              <a:spcBef>
                <a:spcPts val="0"/>
              </a:spcBef>
              <a:spcAft>
                <a:spcPts val="0"/>
              </a:spcAft>
              <a:buSzPts val="17400"/>
              <a:buNone/>
              <a:defRPr sz="17400"/>
            </a:lvl2pPr>
            <a:lvl3pPr lvl="2" algn="ctr">
              <a:spcBef>
                <a:spcPts val="0"/>
              </a:spcBef>
              <a:spcAft>
                <a:spcPts val="0"/>
              </a:spcAft>
              <a:buSzPts val="17400"/>
              <a:buNone/>
              <a:defRPr sz="17400"/>
            </a:lvl3pPr>
            <a:lvl4pPr lvl="3" algn="ctr">
              <a:spcBef>
                <a:spcPts val="0"/>
              </a:spcBef>
              <a:spcAft>
                <a:spcPts val="0"/>
              </a:spcAft>
              <a:buSzPts val="17400"/>
              <a:buNone/>
              <a:defRPr sz="17400"/>
            </a:lvl4pPr>
            <a:lvl5pPr lvl="4" algn="ctr">
              <a:spcBef>
                <a:spcPts val="0"/>
              </a:spcBef>
              <a:spcAft>
                <a:spcPts val="0"/>
              </a:spcAft>
              <a:buSzPts val="17400"/>
              <a:buNone/>
              <a:defRPr sz="17400"/>
            </a:lvl5pPr>
            <a:lvl6pPr lvl="5" algn="ctr">
              <a:spcBef>
                <a:spcPts val="0"/>
              </a:spcBef>
              <a:spcAft>
                <a:spcPts val="0"/>
              </a:spcAft>
              <a:buSzPts val="17400"/>
              <a:buNone/>
              <a:defRPr sz="17400"/>
            </a:lvl6pPr>
            <a:lvl7pPr lvl="6" algn="ctr">
              <a:spcBef>
                <a:spcPts val="0"/>
              </a:spcBef>
              <a:spcAft>
                <a:spcPts val="0"/>
              </a:spcAft>
              <a:buSzPts val="17400"/>
              <a:buNone/>
              <a:defRPr sz="17400"/>
            </a:lvl7pPr>
            <a:lvl8pPr lvl="7" algn="ctr">
              <a:spcBef>
                <a:spcPts val="0"/>
              </a:spcBef>
              <a:spcAft>
                <a:spcPts val="0"/>
              </a:spcAft>
              <a:buSzPts val="17400"/>
              <a:buNone/>
              <a:defRPr sz="17400"/>
            </a:lvl8pPr>
            <a:lvl9pPr lvl="8" algn="ctr">
              <a:spcBef>
                <a:spcPts val="0"/>
              </a:spcBef>
              <a:spcAft>
                <a:spcPts val="0"/>
              </a:spcAft>
              <a:buSzPts val="17400"/>
              <a:buNone/>
              <a:defRPr sz="17400"/>
            </a:lvl9pPr>
          </a:lstStyle>
          <a:p>
            <a:r>
              <a:t>xx%</a:t>
            </a:r>
          </a:p>
        </p:txBody>
      </p:sp>
      <p:sp>
        <p:nvSpPr>
          <p:cNvPr id="46" name="Google Shape;46;p11"/>
          <p:cNvSpPr txBox="1"/>
          <p:nvPr>
            <p:ph idx="1" type="body"/>
          </p:nvPr>
        </p:nvSpPr>
        <p:spPr>
          <a:xfrm>
            <a:off x="257705" y="6552657"/>
            <a:ext cx="7044600" cy="2703900"/>
          </a:xfrm>
          <a:prstGeom prst="rect">
            <a:avLst/>
          </a:prstGeom>
        </p:spPr>
        <p:txBody>
          <a:bodyPr anchorCtr="0" anchor="t" bIns="132950" lIns="132950" spcFirstLastPara="1" rIns="132950" wrap="square" tIns="132950">
            <a:normAutofit/>
          </a:bodyPr>
          <a:lstStyle>
            <a:lvl1pPr indent="-393700" lvl="0" marL="457200" algn="ctr">
              <a:spcBef>
                <a:spcPts val="0"/>
              </a:spcBef>
              <a:spcAft>
                <a:spcPts val="0"/>
              </a:spcAft>
              <a:buSzPts val="2600"/>
              <a:buChar char="●"/>
              <a:defRPr/>
            </a:lvl1pPr>
            <a:lvl2pPr indent="-355600" lvl="1" marL="914400" algn="ctr">
              <a:spcBef>
                <a:spcPts val="0"/>
              </a:spcBef>
              <a:spcAft>
                <a:spcPts val="0"/>
              </a:spcAft>
              <a:buSzPts val="2000"/>
              <a:buChar char="○"/>
              <a:defRPr/>
            </a:lvl2pPr>
            <a:lvl3pPr indent="-355600" lvl="2" marL="1371600" algn="ctr">
              <a:spcBef>
                <a:spcPts val="0"/>
              </a:spcBef>
              <a:spcAft>
                <a:spcPts val="0"/>
              </a:spcAft>
              <a:buSzPts val="2000"/>
              <a:buChar char="■"/>
              <a:defRPr/>
            </a:lvl3pPr>
            <a:lvl4pPr indent="-355600" lvl="3" marL="1828800" algn="ctr">
              <a:spcBef>
                <a:spcPts val="0"/>
              </a:spcBef>
              <a:spcAft>
                <a:spcPts val="0"/>
              </a:spcAft>
              <a:buSzPts val="2000"/>
              <a:buChar char="●"/>
              <a:defRPr/>
            </a:lvl4pPr>
            <a:lvl5pPr indent="-355600" lvl="4" marL="2286000" algn="ctr">
              <a:spcBef>
                <a:spcPts val="0"/>
              </a:spcBef>
              <a:spcAft>
                <a:spcPts val="0"/>
              </a:spcAft>
              <a:buSzPts val="2000"/>
              <a:buChar char="○"/>
              <a:defRPr/>
            </a:lvl5pPr>
            <a:lvl6pPr indent="-355600" lvl="5" marL="2743200" algn="ctr">
              <a:spcBef>
                <a:spcPts val="0"/>
              </a:spcBef>
              <a:spcAft>
                <a:spcPts val="0"/>
              </a:spcAft>
              <a:buSzPts val="2000"/>
              <a:buChar char="■"/>
              <a:defRPr/>
            </a:lvl6pPr>
            <a:lvl7pPr indent="-355600" lvl="6" marL="3200400" algn="ctr">
              <a:spcBef>
                <a:spcPts val="0"/>
              </a:spcBef>
              <a:spcAft>
                <a:spcPts val="0"/>
              </a:spcAft>
              <a:buSzPts val="2000"/>
              <a:buChar char="●"/>
              <a:defRPr/>
            </a:lvl7pPr>
            <a:lvl8pPr indent="-355600" lvl="7" marL="3657600" algn="ctr">
              <a:spcBef>
                <a:spcPts val="0"/>
              </a:spcBef>
              <a:spcAft>
                <a:spcPts val="0"/>
              </a:spcAft>
              <a:buSzPts val="2000"/>
              <a:buChar char="○"/>
              <a:defRPr/>
            </a:lvl8pPr>
            <a:lvl9pPr indent="-355600" lvl="8" marL="4114800" algn="ctr">
              <a:spcBef>
                <a:spcPts val="0"/>
              </a:spcBef>
              <a:spcAft>
                <a:spcPts val="0"/>
              </a:spcAft>
              <a:buSzPts val="2000"/>
              <a:buChar char="■"/>
              <a:defRPr/>
            </a:lvl9pPr>
          </a:lstStyle>
          <a:p/>
        </p:txBody>
      </p:sp>
      <p:sp>
        <p:nvSpPr>
          <p:cNvPr id="47" name="Google Shape;47;p11"/>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57705" y="4471058"/>
            <a:ext cx="7044600" cy="1749900"/>
          </a:xfrm>
          <a:prstGeom prst="rect">
            <a:avLst/>
          </a:prstGeom>
        </p:spPr>
        <p:txBody>
          <a:bodyPr anchorCtr="0" anchor="ctr" bIns="132950" lIns="132950" spcFirstLastPara="1" rIns="132950" wrap="square" tIns="13295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3"/>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p:txBody>
      </p:sp>
      <p:sp>
        <p:nvSpPr>
          <p:cNvPr id="18" name="Google Shape;18;p4"/>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lvl1pPr indent="-393700" lvl="0" marL="457200">
              <a:spcBef>
                <a:spcPts val="0"/>
              </a:spcBef>
              <a:spcAft>
                <a:spcPts val="0"/>
              </a:spcAft>
              <a:buSzPts val="2600"/>
              <a:buChar char="●"/>
              <a:defRPr/>
            </a:lvl1pPr>
            <a:lvl2pPr indent="-355600" lvl="1" marL="914400">
              <a:spcBef>
                <a:spcPts val="0"/>
              </a:spcBef>
              <a:spcAft>
                <a:spcPts val="0"/>
              </a:spcAft>
              <a:buSzPts val="2000"/>
              <a:buChar char="○"/>
              <a:defRPr/>
            </a:lvl2pPr>
            <a:lvl3pPr indent="-355600" lvl="2" marL="1371600">
              <a:spcBef>
                <a:spcPts val="0"/>
              </a:spcBef>
              <a:spcAft>
                <a:spcPts val="0"/>
              </a:spcAft>
              <a:buSzPts val="20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9" name="Google Shape;19;p4"/>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p:txBody>
      </p:sp>
      <p:sp>
        <p:nvSpPr>
          <p:cNvPr id="22" name="Google Shape;22;p5"/>
          <p:cNvSpPr txBox="1"/>
          <p:nvPr>
            <p:ph idx="1" type="body"/>
          </p:nvPr>
        </p:nvSpPr>
        <p:spPr>
          <a:xfrm>
            <a:off x="257705" y="2395696"/>
            <a:ext cx="3307200" cy="7101900"/>
          </a:xfrm>
          <a:prstGeom prst="rect">
            <a:avLst/>
          </a:prstGeom>
        </p:spPr>
        <p:txBody>
          <a:bodyPr anchorCtr="0" anchor="t" bIns="132950" lIns="132950" spcFirstLastPara="1" rIns="132950" wrap="square" tIns="132950">
            <a:normAutofit/>
          </a:bodyPr>
          <a:lstStyle>
            <a:lvl1pPr indent="-355600" lvl="0" marL="457200">
              <a:spcBef>
                <a:spcPts val="0"/>
              </a:spcBef>
              <a:spcAft>
                <a:spcPts val="0"/>
              </a:spcAft>
              <a:buSzPts val="2000"/>
              <a:buChar char="●"/>
              <a:defRPr sz="2000"/>
            </a:lvl1pPr>
            <a:lvl2pPr indent="-336550" lvl="1" marL="914400">
              <a:spcBef>
                <a:spcPts val="0"/>
              </a:spcBef>
              <a:spcAft>
                <a:spcPts val="0"/>
              </a:spcAft>
              <a:buSzPts val="1700"/>
              <a:buChar char="○"/>
              <a:defRPr sz="1700"/>
            </a:lvl2pPr>
            <a:lvl3pPr indent="-336550" lvl="2" marL="1371600">
              <a:spcBef>
                <a:spcPts val="0"/>
              </a:spcBef>
              <a:spcAft>
                <a:spcPts val="0"/>
              </a:spcAft>
              <a:buSzPts val="1700"/>
              <a:buChar char="■"/>
              <a:defRPr sz="1700"/>
            </a:lvl3pPr>
            <a:lvl4pPr indent="-336550" lvl="3" marL="1828800">
              <a:spcBef>
                <a:spcPts val="0"/>
              </a:spcBef>
              <a:spcAft>
                <a:spcPts val="0"/>
              </a:spcAft>
              <a:buSzPts val="1700"/>
              <a:buChar char="●"/>
              <a:defRPr sz="1700"/>
            </a:lvl4pPr>
            <a:lvl5pPr indent="-336550" lvl="4" marL="2286000">
              <a:spcBef>
                <a:spcPts val="0"/>
              </a:spcBef>
              <a:spcAft>
                <a:spcPts val="0"/>
              </a:spcAft>
              <a:buSzPts val="1700"/>
              <a:buChar char="○"/>
              <a:defRPr sz="1700"/>
            </a:lvl5pPr>
            <a:lvl6pPr indent="-336550" lvl="5" marL="2743200">
              <a:spcBef>
                <a:spcPts val="0"/>
              </a:spcBef>
              <a:spcAft>
                <a:spcPts val="0"/>
              </a:spcAft>
              <a:buSzPts val="1700"/>
              <a:buChar char="■"/>
              <a:defRPr sz="1700"/>
            </a:lvl6pPr>
            <a:lvl7pPr indent="-336550" lvl="6" marL="3200400">
              <a:spcBef>
                <a:spcPts val="0"/>
              </a:spcBef>
              <a:spcAft>
                <a:spcPts val="0"/>
              </a:spcAft>
              <a:buSzPts val="1700"/>
              <a:buChar char="●"/>
              <a:defRPr sz="1700"/>
            </a:lvl7pPr>
            <a:lvl8pPr indent="-336550" lvl="7" marL="3657600">
              <a:spcBef>
                <a:spcPts val="0"/>
              </a:spcBef>
              <a:spcAft>
                <a:spcPts val="0"/>
              </a:spcAft>
              <a:buSzPts val="1700"/>
              <a:buChar char="○"/>
              <a:defRPr sz="1700"/>
            </a:lvl8pPr>
            <a:lvl9pPr indent="-336550" lvl="8" marL="4114800">
              <a:spcBef>
                <a:spcPts val="0"/>
              </a:spcBef>
              <a:spcAft>
                <a:spcPts val="0"/>
              </a:spcAft>
              <a:buSzPts val="1700"/>
              <a:buChar char="■"/>
              <a:defRPr sz="1700"/>
            </a:lvl9pPr>
          </a:lstStyle>
          <a:p/>
        </p:txBody>
      </p:sp>
      <p:sp>
        <p:nvSpPr>
          <p:cNvPr id="23" name="Google Shape;23;p5"/>
          <p:cNvSpPr txBox="1"/>
          <p:nvPr>
            <p:ph idx="2" type="body"/>
          </p:nvPr>
        </p:nvSpPr>
        <p:spPr>
          <a:xfrm>
            <a:off x="3995291" y="2395696"/>
            <a:ext cx="3307200" cy="7101900"/>
          </a:xfrm>
          <a:prstGeom prst="rect">
            <a:avLst/>
          </a:prstGeom>
        </p:spPr>
        <p:txBody>
          <a:bodyPr anchorCtr="0" anchor="t" bIns="132950" lIns="132950" spcFirstLastPara="1" rIns="132950" wrap="square" tIns="132950">
            <a:normAutofit/>
          </a:bodyPr>
          <a:lstStyle>
            <a:lvl1pPr indent="-355600" lvl="0" marL="457200">
              <a:spcBef>
                <a:spcPts val="0"/>
              </a:spcBef>
              <a:spcAft>
                <a:spcPts val="0"/>
              </a:spcAft>
              <a:buSzPts val="2000"/>
              <a:buChar char="●"/>
              <a:defRPr sz="2000"/>
            </a:lvl1pPr>
            <a:lvl2pPr indent="-336550" lvl="1" marL="914400">
              <a:spcBef>
                <a:spcPts val="0"/>
              </a:spcBef>
              <a:spcAft>
                <a:spcPts val="0"/>
              </a:spcAft>
              <a:buSzPts val="1700"/>
              <a:buChar char="○"/>
              <a:defRPr sz="1700"/>
            </a:lvl2pPr>
            <a:lvl3pPr indent="-336550" lvl="2" marL="1371600">
              <a:spcBef>
                <a:spcPts val="0"/>
              </a:spcBef>
              <a:spcAft>
                <a:spcPts val="0"/>
              </a:spcAft>
              <a:buSzPts val="1700"/>
              <a:buChar char="■"/>
              <a:defRPr sz="1700"/>
            </a:lvl3pPr>
            <a:lvl4pPr indent="-336550" lvl="3" marL="1828800">
              <a:spcBef>
                <a:spcPts val="0"/>
              </a:spcBef>
              <a:spcAft>
                <a:spcPts val="0"/>
              </a:spcAft>
              <a:buSzPts val="1700"/>
              <a:buChar char="●"/>
              <a:defRPr sz="1700"/>
            </a:lvl4pPr>
            <a:lvl5pPr indent="-336550" lvl="4" marL="2286000">
              <a:spcBef>
                <a:spcPts val="0"/>
              </a:spcBef>
              <a:spcAft>
                <a:spcPts val="0"/>
              </a:spcAft>
              <a:buSzPts val="1700"/>
              <a:buChar char="○"/>
              <a:defRPr sz="1700"/>
            </a:lvl5pPr>
            <a:lvl6pPr indent="-336550" lvl="5" marL="2743200">
              <a:spcBef>
                <a:spcPts val="0"/>
              </a:spcBef>
              <a:spcAft>
                <a:spcPts val="0"/>
              </a:spcAft>
              <a:buSzPts val="1700"/>
              <a:buChar char="■"/>
              <a:defRPr sz="1700"/>
            </a:lvl6pPr>
            <a:lvl7pPr indent="-336550" lvl="6" marL="3200400">
              <a:spcBef>
                <a:spcPts val="0"/>
              </a:spcBef>
              <a:spcAft>
                <a:spcPts val="0"/>
              </a:spcAft>
              <a:buSzPts val="1700"/>
              <a:buChar char="●"/>
              <a:defRPr sz="1700"/>
            </a:lvl7pPr>
            <a:lvl8pPr indent="-336550" lvl="7" marL="3657600">
              <a:spcBef>
                <a:spcPts val="0"/>
              </a:spcBef>
              <a:spcAft>
                <a:spcPts val="0"/>
              </a:spcAft>
              <a:buSzPts val="1700"/>
              <a:buChar char="○"/>
              <a:defRPr sz="1700"/>
            </a:lvl8pPr>
            <a:lvl9pPr indent="-336550" lvl="8" marL="4114800">
              <a:spcBef>
                <a:spcPts val="0"/>
              </a:spcBef>
              <a:spcAft>
                <a:spcPts val="0"/>
              </a:spcAft>
              <a:buSzPts val="1700"/>
              <a:buChar char="■"/>
              <a:defRPr sz="1700"/>
            </a:lvl9pPr>
          </a:lstStyle>
          <a:p/>
        </p:txBody>
      </p:sp>
      <p:sp>
        <p:nvSpPr>
          <p:cNvPr id="24" name="Google Shape;24;p5"/>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p:txBody>
      </p:sp>
      <p:sp>
        <p:nvSpPr>
          <p:cNvPr id="27" name="Google Shape;27;p6"/>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257705" y="1154948"/>
            <a:ext cx="2321700" cy="1570800"/>
          </a:xfrm>
          <a:prstGeom prst="rect">
            <a:avLst/>
          </a:prstGeom>
        </p:spPr>
        <p:txBody>
          <a:bodyPr anchorCtr="0" anchor="b" bIns="132950" lIns="132950" spcFirstLastPara="1" rIns="132950" wrap="square" tIns="13295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30" name="Google Shape;30;p7"/>
          <p:cNvSpPr txBox="1"/>
          <p:nvPr>
            <p:ph idx="1" type="body"/>
          </p:nvPr>
        </p:nvSpPr>
        <p:spPr>
          <a:xfrm>
            <a:off x="257705" y="2888617"/>
            <a:ext cx="2321700" cy="6609000"/>
          </a:xfrm>
          <a:prstGeom prst="rect">
            <a:avLst/>
          </a:prstGeom>
        </p:spPr>
        <p:txBody>
          <a:bodyPr anchorCtr="0" anchor="t" bIns="132950" lIns="132950" spcFirstLastPara="1" rIns="132950" wrap="square" tIns="132950">
            <a:normAutofit/>
          </a:bodyPr>
          <a:lstStyle>
            <a:lvl1pPr indent="-336550" lvl="0" marL="457200">
              <a:spcBef>
                <a:spcPts val="0"/>
              </a:spcBef>
              <a:spcAft>
                <a:spcPts val="0"/>
              </a:spcAft>
              <a:buSzPts val="1700"/>
              <a:buChar char="●"/>
              <a:defRPr sz="1700"/>
            </a:lvl1pPr>
            <a:lvl2pPr indent="-336550" lvl="1" marL="914400">
              <a:spcBef>
                <a:spcPts val="0"/>
              </a:spcBef>
              <a:spcAft>
                <a:spcPts val="0"/>
              </a:spcAft>
              <a:buSzPts val="1700"/>
              <a:buChar char="○"/>
              <a:defRPr sz="1700"/>
            </a:lvl2pPr>
            <a:lvl3pPr indent="-336550" lvl="2" marL="1371600">
              <a:spcBef>
                <a:spcPts val="0"/>
              </a:spcBef>
              <a:spcAft>
                <a:spcPts val="0"/>
              </a:spcAft>
              <a:buSzPts val="1700"/>
              <a:buChar char="■"/>
              <a:defRPr sz="1700"/>
            </a:lvl3pPr>
            <a:lvl4pPr indent="-336550" lvl="3" marL="1828800">
              <a:spcBef>
                <a:spcPts val="0"/>
              </a:spcBef>
              <a:spcAft>
                <a:spcPts val="0"/>
              </a:spcAft>
              <a:buSzPts val="1700"/>
              <a:buChar char="●"/>
              <a:defRPr sz="1700"/>
            </a:lvl4pPr>
            <a:lvl5pPr indent="-336550" lvl="4" marL="2286000">
              <a:spcBef>
                <a:spcPts val="0"/>
              </a:spcBef>
              <a:spcAft>
                <a:spcPts val="0"/>
              </a:spcAft>
              <a:buSzPts val="1700"/>
              <a:buChar char="○"/>
              <a:defRPr sz="1700"/>
            </a:lvl5pPr>
            <a:lvl6pPr indent="-336550" lvl="5" marL="2743200">
              <a:spcBef>
                <a:spcPts val="0"/>
              </a:spcBef>
              <a:spcAft>
                <a:spcPts val="0"/>
              </a:spcAft>
              <a:buSzPts val="1700"/>
              <a:buChar char="■"/>
              <a:defRPr sz="1700"/>
            </a:lvl6pPr>
            <a:lvl7pPr indent="-336550" lvl="6" marL="3200400">
              <a:spcBef>
                <a:spcPts val="0"/>
              </a:spcBef>
              <a:spcAft>
                <a:spcPts val="0"/>
              </a:spcAft>
              <a:buSzPts val="1700"/>
              <a:buChar char="●"/>
              <a:defRPr sz="1700"/>
            </a:lvl7pPr>
            <a:lvl8pPr indent="-336550" lvl="7" marL="3657600">
              <a:spcBef>
                <a:spcPts val="0"/>
              </a:spcBef>
              <a:spcAft>
                <a:spcPts val="0"/>
              </a:spcAft>
              <a:buSzPts val="1700"/>
              <a:buChar char="○"/>
              <a:defRPr sz="1700"/>
            </a:lvl8pPr>
            <a:lvl9pPr indent="-336550" lvl="8" marL="4114800">
              <a:spcBef>
                <a:spcPts val="0"/>
              </a:spcBef>
              <a:spcAft>
                <a:spcPts val="0"/>
              </a:spcAft>
              <a:buSzPts val="1700"/>
              <a:buChar char="■"/>
              <a:defRPr sz="1700"/>
            </a:lvl9pPr>
          </a:lstStyle>
          <a:p/>
        </p:txBody>
      </p:sp>
      <p:sp>
        <p:nvSpPr>
          <p:cNvPr id="31" name="Google Shape;31;p7"/>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05325" y="935745"/>
            <a:ext cx="5264700" cy="8503800"/>
          </a:xfrm>
          <a:prstGeom prst="rect">
            <a:avLst/>
          </a:prstGeom>
        </p:spPr>
        <p:txBody>
          <a:bodyPr anchorCtr="0" anchor="ctr" bIns="132950" lIns="132950" spcFirstLastPara="1" rIns="132950" wrap="square" tIns="132950">
            <a:normAutofit/>
          </a:bodyPr>
          <a:lstStyle>
            <a:lvl1pPr lvl="0">
              <a:spcBef>
                <a:spcPts val="0"/>
              </a:spcBef>
              <a:spcAft>
                <a:spcPts val="0"/>
              </a:spcAft>
              <a:buSzPts val="7000"/>
              <a:buNone/>
              <a:defRPr sz="7000"/>
            </a:lvl1pPr>
            <a:lvl2pPr lvl="1">
              <a:spcBef>
                <a:spcPts val="0"/>
              </a:spcBef>
              <a:spcAft>
                <a:spcPts val="0"/>
              </a:spcAft>
              <a:buSzPts val="7000"/>
              <a:buNone/>
              <a:defRPr sz="7000"/>
            </a:lvl2pPr>
            <a:lvl3pPr lvl="2">
              <a:spcBef>
                <a:spcPts val="0"/>
              </a:spcBef>
              <a:spcAft>
                <a:spcPts val="0"/>
              </a:spcAft>
              <a:buSzPts val="7000"/>
              <a:buNone/>
              <a:defRPr sz="7000"/>
            </a:lvl3pPr>
            <a:lvl4pPr lvl="3">
              <a:spcBef>
                <a:spcPts val="0"/>
              </a:spcBef>
              <a:spcAft>
                <a:spcPts val="0"/>
              </a:spcAft>
              <a:buSzPts val="7000"/>
              <a:buNone/>
              <a:defRPr sz="7000"/>
            </a:lvl4pPr>
            <a:lvl5pPr lvl="4">
              <a:spcBef>
                <a:spcPts val="0"/>
              </a:spcBef>
              <a:spcAft>
                <a:spcPts val="0"/>
              </a:spcAft>
              <a:buSzPts val="7000"/>
              <a:buNone/>
              <a:defRPr sz="7000"/>
            </a:lvl5pPr>
            <a:lvl6pPr lvl="5">
              <a:spcBef>
                <a:spcPts val="0"/>
              </a:spcBef>
              <a:spcAft>
                <a:spcPts val="0"/>
              </a:spcAft>
              <a:buSzPts val="7000"/>
              <a:buNone/>
              <a:defRPr sz="7000"/>
            </a:lvl6pPr>
            <a:lvl7pPr lvl="6">
              <a:spcBef>
                <a:spcPts val="0"/>
              </a:spcBef>
              <a:spcAft>
                <a:spcPts val="0"/>
              </a:spcAft>
              <a:buSzPts val="7000"/>
              <a:buNone/>
              <a:defRPr sz="7000"/>
            </a:lvl7pPr>
            <a:lvl8pPr lvl="7">
              <a:spcBef>
                <a:spcPts val="0"/>
              </a:spcBef>
              <a:spcAft>
                <a:spcPts val="0"/>
              </a:spcAft>
              <a:buSzPts val="7000"/>
              <a:buNone/>
              <a:defRPr sz="7000"/>
            </a:lvl8pPr>
            <a:lvl9pPr lvl="8">
              <a:spcBef>
                <a:spcPts val="0"/>
              </a:spcBef>
              <a:spcAft>
                <a:spcPts val="0"/>
              </a:spcAft>
              <a:buSzPts val="7000"/>
              <a:buNone/>
              <a:defRPr sz="7000"/>
            </a:lvl9pPr>
          </a:lstStyle>
          <a:p/>
        </p:txBody>
      </p:sp>
      <p:sp>
        <p:nvSpPr>
          <p:cNvPr id="34" name="Google Shape;34;p8"/>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3780000" y="-260"/>
            <a:ext cx="3780000" cy="10692000"/>
          </a:xfrm>
          <a:prstGeom prst="rect">
            <a:avLst/>
          </a:prstGeom>
          <a:solidFill>
            <a:schemeClr val="lt2"/>
          </a:solidFill>
          <a:ln>
            <a:noFill/>
          </a:ln>
        </p:spPr>
        <p:txBody>
          <a:bodyPr anchorCtr="0" anchor="ctr" bIns="132950" lIns="132950" spcFirstLastPara="1" rIns="132950" wrap="square" tIns="13295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19508" y="2563450"/>
            <a:ext cx="3344400" cy="3081300"/>
          </a:xfrm>
          <a:prstGeom prst="rect">
            <a:avLst/>
          </a:prstGeom>
        </p:spPr>
        <p:txBody>
          <a:bodyPr anchorCtr="0" anchor="b" bIns="132950" lIns="132950" spcFirstLastPara="1" rIns="132950" wrap="square" tIns="132950">
            <a:normAutofit/>
          </a:bodyPr>
          <a:lstStyle>
            <a:lvl1pPr lvl="0" algn="ctr">
              <a:spcBef>
                <a:spcPts val="0"/>
              </a:spcBef>
              <a:spcAft>
                <a:spcPts val="0"/>
              </a:spcAft>
              <a:buSzPts val="6100"/>
              <a:buNone/>
              <a:defRPr sz="6100"/>
            </a:lvl1pPr>
            <a:lvl2pPr lvl="1" algn="ctr">
              <a:spcBef>
                <a:spcPts val="0"/>
              </a:spcBef>
              <a:spcAft>
                <a:spcPts val="0"/>
              </a:spcAft>
              <a:buSzPts val="6100"/>
              <a:buNone/>
              <a:defRPr sz="6100"/>
            </a:lvl2pPr>
            <a:lvl3pPr lvl="2" algn="ctr">
              <a:spcBef>
                <a:spcPts val="0"/>
              </a:spcBef>
              <a:spcAft>
                <a:spcPts val="0"/>
              </a:spcAft>
              <a:buSzPts val="6100"/>
              <a:buNone/>
              <a:defRPr sz="6100"/>
            </a:lvl3pPr>
            <a:lvl4pPr lvl="3" algn="ctr">
              <a:spcBef>
                <a:spcPts val="0"/>
              </a:spcBef>
              <a:spcAft>
                <a:spcPts val="0"/>
              </a:spcAft>
              <a:buSzPts val="6100"/>
              <a:buNone/>
              <a:defRPr sz="6100"/>
            </a:lvl4pPr>
            <a:lvl5pPr lvl="4" algn="ctr">
              <a:spcBef>
                <a:spcPts val="0"/>
              </a:spcBef>
              <a:spcAft>
                <a:spcPts val="0"/>
              </a:spcAft>
              <a:buSzPts val="6100"/>
              <a:buNone/>
              <a:defRPr sz="6100"/>
            </a:lvl5pPr>
            <a:lvl6pPr lvl="5" algn="ctr">
              <a:spcBef>
                <a:spcPts val="0"/>
              </a:spcBef>
              <a:spcAft>
                <a:spcPts val="0"/>
              </a:spcAft>
              <a:buSzPts val="6100"/>
              <a:buNone/>
              <a:defRPr sz="6100"/>
            </a:lvl6pPr>
            <a:lvl7pPr lvl="6" algn="ctr">
              <a:spcBef>
                <a:spcPts val="0"/>
              </a:spcBef>
              <a:spcAft>
                <a:spcPts val="0"/>
              </a:spcAft>
              <a:buSzPts val="6100"/>
              <a:buNone/>
              <a:defRPr sz="6100"/>
            </a:lvl7pPr>
            <a:lvl8pPr lvl="7" algn="ctr">
              <a:spcBef>
                <a:spcPts val="0"/>
              </a:spcBef>
              <a:spcAft>
                <a:spcPts val="0"/>
              </a:spcAft>
              <a:buSzPts val="6100"/>
              <a:buNone/>
              <a:defRPr sz="6100"/>
            </a:lvl8pPr>
            <a:lvl9pPr lvl="8" algn="ctr">
              <a:spcBef>
                <a:spcPts val="0"/>
              </a:spcBef>
              <a:spcAft>
                <a:spcPts val="0"/>
              </a:spcAft>
              <a:buSzPts val="6100"/>
              <a:buNone/>
              <a:defRPr sz="6100"/>
            </a:lvl9pPr>
          </a:lstStyle>
          <a:p/>
        </p:txBody>
      </p:sp>
      <p:sp>
        <p:nvSpPr>
          <p:cNvPr id="38" name="Google Shape;38;p9"/>
          <p:cNvSpPr txBox="1"/>
          <p:nvPr>
            <p:ph idx="1" type="subTitle"/>
          </p:nvPr>
        </p:nvSpPr>
        <p:spPr>
          <a:xfrm>
            <a:off x="219508" y="5826865"/>
            <a:ext cx="3344400" cy="2567400"/>
          </a:xfrm>
          <a:prstGeom prst="rect">
            <a:avLst/>
          </a:prstGeom>
        </p:spPr>
        <p:txBody>
          <a:bodyPr anchorCtr="0" anchor="t" bIns="132950" lIns="132950" spcFirstLastPara="1" rIns="132950" wrap="square" tIns="132950">
            <a:normAutofit/>
          </a:bodyPr>
          <a:lstStyle>
            <a:lvl1pPr lvl="0" algn="ctr">
              <a:lnSpc>
                <a:spcPct val="100000"/>
              </a:lnSpc>
              <a:spcBef>
                <a:spcPts val="0"/>
              </a:spcBef>
              <a:spcAft>
                <a:spcPts val="0"/>
              </a:spcAft>
              <a:buSzPts val="3100"/>
              <a:buNone/>
              <a:defRPr sz="3100"/>
            </a:lvl1pPr>
            <a:lvl2pPr lvl="1" algn="ctr">
              <a:lnSpc>
                <a:spcPct val="100000"/>
              </a:lnSpc>
              <a:spcBef>
                <a:spcPts val="0"/>
              </a:spcBef>
              <a:spcAft>
                <a:spcPts val="0"/>
              </a:spcAft>
              <a:buSzPts val="3100"/>
              <a:buNone/>
              <a:defRPr sz="3100"/>
            </a:lvl2pPr>
            <a:lvl3pPr lvl="2" algn="ctr">
              <a:lnSpc>
                <a:spcPct val="100000"/>
              </a:lnSpc>
              <a:spcBef>
                <a:spcPts val="0"/>
              </a:spcBef>
              <a:spcAft>
                <a:spcPts val="0"/>
              </a:spcAft>
              <a:buSzPts val="3100"/>
              <a:buNone/>
              <a:defRPr sz="3100"/>
            </a:lvl3pPr>
            <a:lvl4pPr lvl="3" algn="ctr">
              <a:lnSpc>
                <a:spcPct val="100000"/>
              </a:lnSpc>
              <a:spcBef>
                <a:spcPts val="0"/>
              </a:spcBef>
              <a:spcAft>
                <a:spcPts val="0"/>
              </a:spcAft>
              <a:buSzPts val="3100"/>
              <a:buNone/>
              <a:defRPr sz="3100"/>
            </a:lvl4pPr>
            <a:lvl5pPr lvl="4" algn="ctr">
              <a:lnSpc>
                <a:spcPct val="100000"/>
              </a:lnSpc>
              <a:spcBef>
                <a:spcPts val="0"/>
              </a:spcBef>
              <a:spcAft>
                <a:spcPts val="0"/>
              </a:spcAft>
              <a:buSzPts val="3100"/>
              <a:buNone/>
              <a:defRPr sz="3100"/>
            </a:lvl5pPr>
            <a:lvl6pPr lvl="5" algn="ctr">
              <a:lnSpc>
                <a:spcPct val="100000"/>
              </a:lnSpc>
              <a:spcBef>
                <a:spcPts val="0"/>
              </a:spcBef>
              <a:spcAft>
                <a:spcPts val="0"/>
              </a:spcAft>
              <a:buSzPts val="3100"/>
              <a:buNone/>
              <a:defRPr sz="3100"/>
            </a:lvl6pPr>
            <a:lvl7pPr lvl="6" algn="ctr">
              <a:lnSpc>
                <a:spcPct val="100000"/>
              </a:lnSpc>
              <a:spcBef>
                <a:spcPts val="0"/>
              </a:spcBef>
              <a:spcAft>
                <a:spcPts val="0"/>
              </a:spcAft>
              <a:buSzPts val="3100"/>
              <a:buNone/>
              <a:defRPr sz="3100"/>
            </a:lvl7pPr>
            <a:lvl8pPr lvl="7" algn="ctr">
              <a:lnSpc>
                <a:spcPct val="100000"/>
              </a:lnSpc>
              <a:spcBef>
                <a:spcPts val="0"/>
              </a:spcBef>
              <a:spcAft>
                <a:spcPts val="0"/>
              </a:spcAft>
              <a:buSzPts val="3100"/>
              <a:buNone/>
              <a:defRPr sz="3100"/>
            </a:lvl8pPr>
            <a:lvl9pPr lvl="8" algn="ctr">
              <a:lnSpc>
                <a:spcPct val="100000"/>
              </a:lnSpc>
              <a:spcBef>
                <a:spcPts val="0"/>
              </a:spcBef>
              <a:spcAft>
                <a:spcPts val="0"/>
              </a:spcAft>
              <a:buSzPts val="3100"/>
              <a:buNone/>
              <a:defRPr sz="3100"/>
            </a:lvl9pPr>
          </a:lstStyle>
          <a:p/>
        </p:txBody>
      </p:sp>
      <p:sp>
        <p:nvSpPr>
          <p:cNvPr id="39" name="Google Shape;39;p9"/>
          <p:cNvSpPr txBox="1"/>
          <p:nvPr>
            <p:ph idx="2" type="body"/>
          </p:nvPr>
        </p:nvSpPr>
        <p:spPr>
          <a:xfrm>
            <a:off x="4083839" y="1505164"/>
            <a:ext cx="3172500" cy="7681200"/>
          </a:xfrm>
          <a:prstGeom prst="rect">
            <a:avLst/>
          </a:prstGeom>
        </p:spPr>
        <p:txBody>
          <a:bodyPr anchorCtr="0" anchor="ctr" bIns="132950" lIns="132950" spcFirstLastPara="1" rIns="132950" wrap="square" tIns="132950">
            <a:normAutofit/>
          </a:bodyPr>
          <a:lstStyle>
            <a:lvl1pPr indent="-393700" lvl="0" marL="457200">
              <a:spcBef>
                <a:spcPts val="0"/>
              </a:spcBef>
              <a:spcAft>
                <a:spcPts val="0"/>
              </a:spcAft>
              <a:buSzPts val="2600"/>
              <a:buChar char="●"/>
              <a:defRPr/>
            </a:lvl1pPr>
            <a:lvl2pPr indent="-355600" lvl="1" marL="914400">
              <a:spcBef>
                <a:spcPts val="0"/>
              </a:spcBef>
              <a:spcAft>
                <a:spcPts val="0"/>
              </a:spcAft>
              <a:buSzPts val="2000"/>
              <a:buChar char="○"/>
              <a:defRPr/>
            </a:lvl2pPr>
            <a:lvl3pPr indent="-355600" lvl="2" marL="1371600">
              <a:spcBef>
                <a:spcPts val="0"/>
              </a:spcBef>
              <a:spcAft>
                <a:spcPts val="0"/>
              </a:spcAft>
              <a:buSzPts val="20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40" name="Google Shape;40;p9"/>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257705" y="8794266"/>
            <a:ext cx="4959600" cy="1257900"/>
          </a:xfrm>
          <a:prstGeom prst="rect">
            <a:avLst/>
          </a:prstGeom>
        </p:spPr>
        <p:txBody>
          <a:bodyPr anchorCtr="0" anchor="ctr" bIns="132950" lIns="132950" spcFirstLastPara="1" rIns="132950" wrap="square" tIns="132950">
            <a:normAutofit/>
          </a:bodyPr>
          <a:lstStyle>
            <a:lvl1pPr indent="-228600" lvl="0" marL="457200">
              <a:lnSpc>
                <a:spcPct val="100000"/>
              </a:lnSpc>
              <a:spcBef>
                <a:spcPts val="0"/>
              </a:spcBef>
              <a:spcAft>
                <a:spcPts val="0"/>
              </a:spcAft>
              <a:buSzPts val="2600"/>
              <a:buNone/>
              <a:defRPr/>
            </a:lvl1pPr>
          </a:lstStyle>
          <a:p/>
        </p:txBody>
      </p:sp>
      <p:sp>
        <p:nvSpPr>
          <p:cNvPr id="43" name="Google Shape;43;p10"/>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57705" y="925091"/>
            <a:ext cx="7044600" cy="1190400"/>
          </a:xfrm>
          <a:prstGeom prst="rect">
            <a:avLst/>
          </a:prstGeom>
          <a:noFill/>
          <a:ln>
            <a:noFill/>
          </a:ln>
        </p:spPr>
        <p:txBody>
          <a:bodyPr anchorCtr="0" anchor="t" bIns="132950" lIns="132950" spcFirstLastPara="1" rIns="132950" wrap="square" tIns="132950">
            <a:normAutofit/>
          </a:bodyPr>
          <a:lstStyle>
            <a:lvl1pPr lvl="0">
              <a:spcBef>
                <a:spcPts val="0"/>
              </a:spcBef>
              <a:spcAft>
                <a:spcPts val="0"/>
              </a:spcAft>
              <a:buClr>
                <a:schemeClr val="dk1"/>
              </a:buClr>
              <a:buSzPts val="4100"/>
              <a:buNone/>
              <a:defRPr sz="4100">
                <a:solidFill>
                  <a:schemeClr val="dk1"/>
                </a:solidFill>
              </a:defRPr>
            </a:lvl1pPr>
            <a:lvl2pPr lvl="1">
              <a:spcBef>
                <a:spcPts val="0"/>
              </a:spcBef>
              <a:spcAft>
                <a:spcPts val="0"/>
              </a:spcAft>
              <a:buClr>
                <a:schemeClr val="dk1"/>
              </a:buClr>
              <a:buSzPts val="4100"/>
              <a:buNone/>
              <a:defRPr sz="4100">
                <a:solidFill>
                  <a:schemeClr val="dk1"/>
                </a:solidFill>
              </a:defRPr>
            </a:lvl2pPr>
            <a:lvl3pPr lvl="2">
              <a:spcBef>
                <a:spcPts val="0"/>
              </a:spcBef>
              <a:spcAft>
                <a:spcPts val="0"/>
              </a:spcAft>
              <a:buClr>
                <a:schemeClr val="dk1"/>
              </a:buClr>
              <a:buSzPts val="4100"/>
              <a:buNone/>
              <a:defRPr sz="4100">
                <a:solidFill>
                  <a:schemeClr val="dk1"/>
                </a:solidFill>
              </a:defRPr>
            </a:lvl3pPr>
            <a:lvl4pPr lvl="3">
              <a:spcBef>
                <a:spcPts val="0"/>
              </a:spcBef>
              <a:spcAft>
                <a:spcPts val="0"/>
              </a:spcAft>
              <a:buClr>
                <a:schemeClr val="dk1"/>
              </a:buClr>
              <a:buSzPts val="4100"/>
              <a:buNone/>
              <a:defRPr sz="4100">
                <a:solidFill>
                  <a:schemeClr val="dk1"/>
                </a:solidFill>
              </a:defRPr>
            </a:lvl4pPr>
            <a:lvl5pPr lvl="4">
              <a:spcBef>
                <a:spcPts val="0"/>
              </a:spcBef>
              <a:spcAft>
                <a:spcPts val="0"/>
              </a:spcAft>
              <a:buClr>
                <a:schemeClr val="dk1"/>
              </a:buClr>
              <a:buSzPts val="4100"/>
              <a:buNone/>
              <a:defRPr sz="4100">
                <a:solidFill>
                  <a:schemeClr val="dk1"/>
                </a:solidFill>
              </a:defRPr>
            </a:lvl5pPr>
            <a:lvl6pPr lvl="5">
              <a:spcBef>
                <a:spcPts val="0"/>
              </a:spcBef>
              <a:spcAft>
                <a:spcPts val="0"/>
              </a:spcAft>
              <a:buClr>
                <a:schemeClr val="dk1"/>
              </a:buClr>
              <a:buSzPts val="4100"/>
              <a:buNone/>
              <a:defRPr sz="4100">
                <a:solidFill>
                  <a:schemeClr val="dk1"/>
                </a:solidFill>
              </a:defRPr>
            </a:lvl6pPr>
            <a:lvl7pPr lvl="6">
              <a:spcBef>
                <a:spcPts val="0"/>
              </a:spcBef>
              <a:spcAft>
                <a:spcPts val="0"/>
              </a:spcAft>
              <a:buClr>
                <a:schemeClr val="dk1"/>
              </a:buClr>
              <a:buSzPts val="4100"/>
              <a:buNone/>
              <a:defRPr sz="4100">
                <a:solidFill>
                  <a:schemeClr val="dk1"/>
                </a:solidFill>
              </a:defRPr>
            </a:lvl7pPr>
            <a:lvl8pPr lvl="7">
              <a:spcBef>
                <a:spcPts val="0"/>
              </a:spcBef>
              <a:spcAft>
                <a:spcPts val="0"/>
              </a:spcAft>
              <a:buClr>
                <a:schemeClr val="dk1"/>
              </a:buClr>
              <a:buSzPts val="4100"/>
              <a:buNone/>
              <a:defRPr sz="4100">
                <a:solidFill>
                  <a:schemeClr val="dk1"/>
                </a:solidFill>
              </a:defRPr>
            </a:lvl8pPr>
            <a:lvl9pPr lvl="8">
              <a:spcBef>
                <a:spcPts val="0"/>
              </a:spcBef>
              <a:spcAft>
                <a:spcPts val="0"/>
              </a:spcAft>
              <a:buClr>
                <a:schemeClr val="dk1"/>
              </a:buClr>
              <a:buSzPts val="4100"/>
              <a:buNone/>
              <a:defRPr sz="4100">
                <a:solidFill>
                  <a:schemeClr val="dk1"/>
                </a:solidFill>
              </a:defRPr>
            </a:lvl9pPr>
          </a:lstStyle>
          <a:p/>
        </p:txBody>
      </p:sp>
      <p:sp>
        <p:nvSpPr>
          <p:cNvPr id="7" name="Google Shape;7;p1"/>
          <p:cNvSpPr txBox="1"/>
          <p:nvPr>
            <p:ph idx="1" type="body"/>
          </p:nvPr>
        </p:nvSpPr>
        <p:spPr>
          <a:xfrm>
            <a:off x="257705" y="2395696"/>
            <a:ext cx="7044600" cy="7101900"/>
          </a:xfrm>
          <a:prstGeom prst="rect">
            <a:avLst/>
          </a:prstGeom>
          <a:noFill/>
          <a:ln>
            <a:noFill/>
          </a:ln>
        </p:spPr>
        <p:txBody>
          <a:bodyPr anchorCtr="0" anchor="t" bIns="132950" lIns="132950" spcFirstLastPara="1" rIns="132950" wrap="square" tIns="132950">
            <a:normAutofit/>
          </a:bodyPr>
          <a:lstStyle>
            <a:lvl1pPr indent="-393700" lvl="0" marL="457200">
              <a:lnSpc>
                <a:spcPct val="115000"/>
              </a:lnSpc>
              <a:spcBef>
                <a:spcPts val="0"/>
              </a:spcBef>
              <a:spcAft>
                <a:spcPts val="0"/>
              </a:spcAft>
              <a:buClr>
                <a:schemeClr val="dk2"/>
              </a:buClr>
              <a:buSzPts val="2600"/>
              <a:buChar char="●"/>
              <a:defRPr sz="2600">
                <a:solidFill>
                  <a:schemeClr val="dk2"/>
                </a:solidFill>
              </a:defRPr>
            </a:lvl1pPr>
            <a:lvl2pPr indent="-355600" lvl="1" marL="914400">
              <a:lnSpc>
                <a:spcPct val="115000"/>
              </a:lnSpc>
              <a:spcBef>
                <a:spcPts val="0"/>
              </a:spcBef>
              <a:spcAft>
                <a:spcPts val="0"/>
              </a:spcAft>
              <a:buClr>
                <a:schemeClr val="dk2"/>
              </a:buClr>
              <a:buSzPts val="2000"/>
              <a:buChar char="○"/>
              <a:defRPr sz="2000">
                <a:solidFill>
                  <a:schemeClr val="dk2"/>
                </a:solidFill>
              </a:defRPr>
            </a:lvl2pPr>
            <a:lvl3pPr indent="-355600" lvl="2" marL="1371600">
              <a:lnSpc>
                <a:spcPct val="115000"/>
              </a:lnSpc>
              <a:spcBef>
                <a:spcPts val="0"/>
              </a:spcBef>
              <a:spcAft>
                <a:spcPts val="0"/>
              </a:spcAft>
              <a:buClr>
                <a:schemeClr val="dk2"/>
              </a:buClr>
              <a:buSzPts val="2000"/>
              <a:buChar char="■"/>
              <a:defRPr sz="2000">
                <a:solidFill>
                  <a:schemeClr val="dk2"/>
                </a:solidFill>
              </a:defRPr>
            </a:lvl3pPr>
            <a:lvl4pPr indent="-355600" lvl="3" marL="1828800">
              <a:lnSpc>
                <a:spcPct val="115000"/>
              </a:lnSpc>
              <a:spcBef>
                <a:spcPts val="0"/>
              </a:spcBef>
              <a:spcAft>
                <a:spcPts val="0"/>
              </a:spcAft>
              <a:buClr>
                <a:schemeClr val="dk2"/>
              </a:buClr>
              <a:buSzPts val="2000"/>
              <a:buChar char="●"/>
              <a:defRPr sz="2000">
                <a:solidFill>
                  <a:schemeClr val="dk2"/>
                </a:solidFill>
              </a:defRPr>
            </a:lvl4pPr>
            <a:lvl5pPr indent="-355600" lvl="4" marL="2286000">
              <a:lnSpc>
                <a:spcPct val="115000"/>
              </a:lnSpc>
              <a:spcBef>
                <a:spcPts val="0"/>
              </a:spcBef>
              <a:spcAft>
                <a:spcPts val="0"/>
              </a:spcAft>
              <a:buClr>
                <a:schemeClr val="dk2"/>
              </a:buClr>
              <a:buSzPts val="2000"/>
              <a:buChar char="○"/>
              <a:defRPr sz="2000">
                <a:solidFill>
                  <a:schemeClr val="dk2"/>
                </a:solidFill>
              </a:defRPr>
            </a:lvl5pPr>
            <a:lvl6pPr indent="-355600" lvl="5" marL="2743200">
              <a:lnSpc>
                <a:spcPct val="115000"/>
              </a:lnSpc>
              <a:spcBef>
                <a:spcPts val="0"/>
              </a:spcBef>
              <a:spcAft>
                <a:spcPts val="0"/>
              </a:spcAft>
              <a:buClr>
                <a:schemeClr val="dk2"/>
              </a:buClr>
              <a:buSzPts val="2000"/>
              <a:buChar char="■"/>
              <a:defRPr sz="2000">
                <a:solidFill>
                  <a:schemeClr val="dk2"/>
                </a:solidFill>
              </a:defRPr>
            </a:lvl6pPr>
            <a:lvl7pPr indent="-355600" lvl="6" marL="3200400">
              <a:lnSpc>
                <a:spcPct val="115000"/>
              </a:lnSpc>
              <a:spcBef>
                <a:spcPts val="0"/>
              </a:spcBef>
              <a:spcAft>
                <a:spcPts val="0"/>
              </a:spcAft>
              <a:buClr>
                <a:schemeClr val="dk2"/>
              </a:buClr>
              <a:buSzPts val="2000"/>
              <a:buChar char="●"/>
              <a:defRPr sz="2000">
                <a:solidFill>
                  <a:schemeClr val="dk2"/>
                </a:solidFill>
              </a:defRPr>
            </a:lvl7pPr>
            <a:lvl8pPr indent="-355600" lvl="7" marL="3657600">
              <a:lnSpc>
                <a:spcPct val="115000"/>
              </a:lnSpc>
              <a:spcBef>
                <a:spcPts val="0"/>
              </a:spcBef>
              <a:spcAft>
                <a:spcPts val="0"/>
              </a:spcAft>
              <a:buClr>
                <a:schemeClr val="dk2"/>
              </a:buClr>
              <a:buSzPts val="2000"/>
              <a:buChar char="○"/>
              <a:defRPr sz="2000">
                <a:solidFill>
                  <a:schemeClr val="dk2"/>
                </a:solidFill>
              </a:defRPr>
            </a:lvl8pPr>
            <a:lvl9pPr indent="-355600" lvl="8" marL="4114800">
              <a:lnSpc>
                <a:spcPct val="115000"/>
              </a:lnSpc>
              <a:spcBef>
                <a:spcPts val="0"/>
              </a:spcBef>
              <a:spcAft>
                <a:spcPts val="0"/>
              </a:spcAft>
              <a:buClr>
                <a:schemeClr val="dk2"/>
              </a:buClr>
              <a:buSzPts val="2000"/>
              <a:buChar char="■"/>
              <a:defRPr sz="2000">
                <a:solidFill>
                  <a:schemeClr val="dk2"/>
                </a:solidFill>
              </a:defRPr>
            </a:lvl9pPr>
          </a:lstStyle>
          <a:p/>
        </p:txBody>
      </p:sp>
      <p:sp>
        <p:nvSpPr>
          <p:cNvPr id="8" name="Google Shape;8;p1"/>
          <p:cNvSpPr txBox="1"/>
          <p:nvPr>
            <p:ph idx="12" type="sldNum"/>
          </p:nvPr>
        </p:nvSpPr>
        <p:spPr>
          <a:xfrm>
            <a:off x="7004788" y="9693616"/>
            <a:ext cx="453600" cy="818100"/>
          </a:xfrm>
          <a:prstGeom prst="rect">
            <a:avLst/>
          </a:prstGeom>
          <a:noFill/>
          <a:ln>
            <a:noFill/>
          </a:ln>
        </p:spPr>
        <p:txBody>
          <a:bodyPr anchorCtr="0" anchor="ctr" bIns="132950" lIns="132950" spcFirstLastPara="1" rIns="132950" wrap="square" tIns="132950">
            <a:normAutofit/>
          </a:bodyPr>
          <a:lstStyle>
            <a:lvl1pPr lvl="0" algn="r">
              <a:buNone/>
              <a:defRPr sz="1500">
                <a:solidFill>
                  <a:schemeClr val="dk2"/>
                </a:solidFill>
              </a:defRPr>
            </a:lvl1pPr>
            <a:lvl2pPr lvl="1" algn="r">
              <a:buNone/>
              <a:defRPr sz="1500">
                <a:solidFill>
                  <a:schemeClr val="dk2"/>
                </a:solidFill>
              </a:defRPr>
            </a:lvl2pPr>
            <a:lvl3pPr lvl="2" algn="r">
              <a:buNone/>
              <a:defRPr sz="1500">
                <a:solidFill>
                  <a:schemeClr val="dk2"/>
                </a:solidFill>
              </a:defRPr>
            </a:lvl3pPr>
            <a:lvl4pPr lvl="3" algn="r">
              <a:buNone/>
              <a:defRPr sz="1500">
                <a:solidFill>
                  <a:schemeClr val="dk2"/>
                </a:solidFill>
              </a:defRPr>
            </a:lvl4pPr>
            <a:lvl5pPr lvl="4" algn="r">
              <a:buNone/>
              <a:defRPr sz="1500">
                <a:solidFill>
                  <a:schemeClr val="dk2"/>
                </a:solidFill>
              </a:defRPr>
            </a:lvl5pPr>
            <a:lvl6pPr lvl="5" algn="r">
              <a:buNone/>
              <a:defRPr sz="1500">
                <a:solidFill>
                  <a:schemeClr val="dk2"/>
                </a:solidFill>
              </a:defRPr>
            </a:lvl6pPr>
            <a:lvl7pPr lvl="6" algn="r">
              <a:buNone/>
              <a:defRPr sz="1500">
                <a:solidFill>
                  <a:schemeClr val="dk2"/>
                </a:solidFill>
              </a:defRPr>
            </a:lvl7pPr>
            <a:lvl8pPr lvl="7" algn="r">
              <a:buNone/>
              <a:defRPr sz="1500">
                <a:solidFill>
                  <a:schemeClr val="dk2"/>
                </a:solidFill>
              </a:defRPr>
            </a:lvl8pPr>
            <a:lvl9pPr lvl="8" algn="r">
              <a:buNone/>
              <a:defRPr sz="15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hyperlink" Target="https://www.linkedin.com/in/isaac-aguiar-2b9039121/" TargetMode="External"/><Relationship Id="rId5" Type="http://schemas.openxmlformats.org/officeDocument/2006/relationships/hyperlink" Target="https://github.com/AguiarIsaac" TargetMode="External"/><Relationship Id="rId6" Type="http://schemas.openxmlformats.org/officeDocument/2006/relationships/hyperlink" Target="https://www.instagram.com/isaac_aguiarbjj/"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57712" y="1547778"/>
            <a:ext cx="7044600" cy="4266900"/>
          </a:xfrm>
          <a:prstGeom prst="rect">
            <a:avLst/>
          </a:prstGeom>
        </p:spPr>
        <p:txBody>
          <a:bodyPr anchorCtr="0" anchor="b" bIns="132950" lIns="132950" spcFirstLastPara="1" rIns="132950" wrap="square" tIns="132950">
            <a:norm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257705" y="5891409"/>
            <a:ext cx="7044600" cy="16476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t/>
            </a:r>
            <a:endParaRPr/>
          </a:p>
        </p:txBody>
      </p:sp>
      <p:pic>
        <p:nvPicPr>
          <p:cNvPr id="56" name="Google Shape;56;p13" title="Minimalist Black and White Blank Paper Document (1).png"/>
          <p:cNvPicPr preferRelativeResize="0"/>
          <p:nvPr/>
        </p:nvPicPr>
        <p:blipFill>
          <a:blip r:embed="rId3">
            <a:alphaModFix/>
          </a:blip>
          <a:stretch>
            <a:fillRect/>
          </a:stretch>
        </p:blipFill>
        <p:spPr>
          <a:xfrm>
            <a:off x="6" y="-596"/>
            <a:ext cx="7560000" cy="10693205"/>
          </a:xfrm>
          <a:prstGeom prst="rect">
            <a:avLst/>
          </a:prstGeom>
          <a:noFill/>
          <a:ln>
            <a:noFill/>
          </a:ln>
        </p:spPr>
      </p:pic>
      <p:sp>
        <p:nvSpPr>
          <p:cNvPr id="57" name="Google Shape;57;p13"/>
          <p:cNvSpPr txBox="1"/>
          <p:nvPr/>
        </p:nvSpPr>
        <p:spPr>
          <a:xfrm>
            <a:off x="1944150" y="9720000"/>
            <a:ext cx="3671700" cy="29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000">
                <a:solidFill>
                  <a:srgbClr val="D9D9D9"/>
                </a:solidFill>
                <a:latin typeface="Roboto"/>
                <a:ea typeface="Roboto"/>
                <a:cs typeface="Roboto"/>
                <a:sym typeface="Roboto"/>
              </a:rPr>
              <a:t>Isaac Aguiar</a:t>
            </a:r>
            <a:endParaRPr b="1" sz="2000">
              <a:solidFill>
                <a:srgbClr val="D9D9D9"/>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idx="1" type="body"/>
          </p:nvPr>
        </p:nvSpPr>
        <p:spPr>
          <a:xfrm>
            <a:off x="257700" y="705650"/>
            <a:ext cx="7044600" cy="28071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Limitações importantes, e Por que isso importa</a:t>
            </a:r>
            <a:r>
              <a:rPr b="1" lang="pt-BR" sz="1800">
                <a:solidFill>
                  <a:srgbClr val="073763"/>
                </a:solidFill>
                <a:latin typeface="Calibri"/>
                <a:ea typeface="Calibri"/>
                <a:cs typeface="Calibri"/>
                <a:sym typeface="Calibri"/>
              </a:rPr>
              <a:t>.</a:t>
            </a:r>
            <a:r>
              <a:rPr lang="pt-BR" sz="1800">
                <a:solidFill>
                  <a:srgbClr val="073763"/>
                </a:solidFill>
                <a:latin typeface="Calibri"/>
                <a:ea typeface="Calibri"/>
                <a:cs typeface="Calibri"/>
                <a:sym typeface="Calibri"/>
              </a:rPr>
              <a:t> </a:t>
            </a:r>
            <a:r>
              <a:rPr lang="pt-BR" sz="1800">
                <a:latin typeface="Calibri"/>
                <a:ea typeface="Calibri"/>
                <a:cs typeface="Calibri"/>
                <a:sym typeface="Calibri"/>
              </a:rPr>
              <a:t>Não tem consciência, não entende contexto como humanos, pode </a:t>
            </a:r>
            <a:r>
              <a:rPr lang="pt-BR" sz="1800">
                <a:latin typeface="Calibri"/>
                <a:ea typeface="Calibri"/>
                <a:cs typeface="Calibri"/>
                <a:sym typeface="Calibri"/>
              </a:rPr>
              <a:t>produzir</a:t>
            </a:r>
            <a:r>
              <a:rPr lang="pt-BR" sz="1800">
                <a:latin typeface="Calibri"/>
                <a:ea typeface="Calibri"/>
                <a:cs typeface="Calibri"/>
                <a:sym typeface="Calibri"/>
              </a:rPr>
              <a:t> vieses (racismo, machismo, etc.) presentes nos dados e pode “alucinar”, ou seja, inventar respostas plausíveis, mas falsas. Compreender que IA é apenas uma máquina que aprende padrões nos ajuda a usá-la com mais responsabilidade. Ela pode ser poderosa, mas não é infalível — e ainda depende 100% de quem a programa, alimenta e orienta.</a:t>
            </a:r>
            <a:endParaRPr sz="17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pic>
        <p:nvPicPr>
          <p:cNvPr id="119" name="Google Shape;119;p22" title="ChatGPT Image 7 de jun. de 2025, 15_45_45.png"/>
          <p:cNvPicPr preferRelativeResize="0"/>
          <p:nvPr/>
        </p:nvPicPr>
        <p:blipFill>
          <a:blip r:embed="rId3">
            <a:alphaModFix/>
          </a:blip>
          <a:stretch>
            <a:fillRect/>
          </a:stretch>
        </p:blipFill>
        <p:spPr>
          <a:xfrm>
            <a:off x="0" y="3510000"/>
            <a:ext cx="7560000" cy="7560000"/>
          </a:xfrm>
          <a:prstGeom prst="rect">
            <a:avLst/>
          </a:prstGeom>
          <a:noFill/>
          <a:ln>
            <a:noFill/>
          </a:ln>
        </p:spPr>
      </p:pic>
      <p:sp>
        <p:nvSpPr>
          <p:cNvPr id="120" name="Google Shape;120;p22"/>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l">
              <a:spcBef>
                <a:spcPts val="0"/>
              </a:spcBef>
              <a:spcAft>
                <a:spcPts val="0"/>
              </a:spcAft>
              <a:buNone/>
            </a:pPr>
            <a:r>
              <a:t/>
            </a:r>
            <a:endParaRPr/>
          </a:p>
        </p:txBody>
      </p:sp>
      <p:sp>
        <p:nvSpPr>
          <p:cNvPr id="126" name="Google Shape;126;p23"/>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p>
            <a:pPr indent="0" lvl="0" marL="0" rtl="0" algn="l">
              <a:spcBef>
                <a:spcPts val="0"/>
              </a:spcBef>
              <a:spcAft>
                <a:spcPts val="1700"/>
              </a:spcAft>
              <a:buNone/>
            </a:pPr>
            <a:r>
              <a:t/>
            </a:r>
            <a:endParaRPr/>
          </a:p>
        </p:txBody>
      </p:sp>
      <p:pic>
        <p:nvPicPr>
          <p:cNvPr id="127" name="Google Shape;127;p23" title="cap3.png"/>
          <p:cNvPicPr preferRelativeResize="0"/>
          <p:nvPr/>
        </p:nvPicPr>
        <p:blipFill>
          <a:blip r:embed="rId3">
            <a:alphaModFix/>
          </a:blip>
          <a:stretch>
            <a:fillRect/>
          </a:stretch>
        </p:blipFill>
        <p:spPr>
          <a:xfrm>
            <a:off x="378" y="0"/>
            <a:ext cx="7559244" cy="10692000"/>
          </a:xfrm>
          <a:prstGeom prst="rect">
            <a:avLst/>
          </a:prstGeom>
          <a:noFill/>
          <a:ln>
            <a:noFill/>
          </a:ln>
        </p:spPr>
      </p:pic>
      <p:sp>
        <p:nvSpPr>
          <p:cNvPr id="128" name="Google Shape;128;p23"/>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 3 — </a:t>
            </a:r>
            <a:r>
              <a:rPr b="1" lang="pt-BR" sz="3400">
                <a:latin typeface="Calibri"/>
                <a:ea typeface="Calibri"/>
                <a:cs typeface="Calibri"/>
                <a:sym typeface="Calibri"/>
              </a:rPr>
              <a:t> O Preço Oculto da IA Grátis</a:t>
            </a:r>
            <a:endParaRPr b="1" sz="3400">
              <a:latin typeface="Calibri"/>
              <a:ea typeface="Calibri"/>
              <a:cs typeface="Calibri"/>
              <a:sym typeface="Calibri"/>
            </a:endParaRPr>
          </a:p>
          <a:p>
            <a:pPr indent="0" lvl="0" marL="0" rtl="0" algn="ctr">
              <a:spcBef>
                <a:spcPts val="0"/>
              </a:spcBef>
              <a:spcAft>
                <a:spcPts val="0"/>
              </a:spcAft>
              <a:buSzPts val="990"/>
              <a:buNone/>
            </a:pPr>
            <a:r>
              <a:t/>
            </a:r>
            <a:endParaRPr b="1" sz="3400">
              <a:latin typeface="Calibri"/>
              <a:ea typeface="Calibri"/>
              <a:cs typeface="Calibri"/>
              <a:sym typeface="Calibri"/>
            </a:endParaRPr>
          </a:p>
        </p:txBody>
      </p:sp>
      <p:sp>
        <p:nvSpPr>
          <p:cNvPr id="134" name="Google Shape;134;p24"/>
          <p:cNvSpPr txBox="1"/>
          <p:nvPr>
            <p:ph idx="1" type="body"/>
          </p:nvPr>
        </p:nvSpPr>
        <p:spPr>
          <a:xfrm>
            <a:off x="257700" y="1910400"/>
            <a:ext cx="7044600" cy="78096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0"/>
              </a:spcBef>
              <a:spcAft>
                <a:spcPts val="0"/>
              </a:spcAft>
              <a:buNone/>
            </a:pPr>
            <a:r>
              <a:rPr b="1" lang="pt-BR" sz="1800">
                <a:solidFill>
                  <a:srgbClr val="073763"/>
                </a:solidFill>
                <a:latin typeface="Calibri"/>
                <a:ea typeface="Calibri"/>
                <a:cs typeface="Calibri"/>
                <a:sym typeface="Calibri"/>
              </a:rPr>
              <a:t>A ilusão do “tudo gratuito”.</a:t>
            </a:r>
            <a:r>
              <a:rPr lang="pt-BR" sz="1800">
                <a:latin typeface="Calibri"/>
                <a:ea typeface="Calibri"/>
                <a:cs typeface="Calibri"/>
                <a:sym typeface="Calibri"/>
              </a:rPr>
              <a:t> </a:t>
            </a:r>
            <a:r>
              <a:rPr lang="pt-BR" sz="1800">
                <a:latin typeface="Calibri"/>
                <a:ea typeface="Calibri"/>
                <a:cs typeface="Calibri"/>
                <a:sym typeface="Calibri"/>
              </a:rPr>
              <a:t>Vivemos em uma era onde quase tudo parece gratuito: redes sociais, editores de imagem, aplicativos de produtividade e agora, inteligências artificiais que respondem perguntas, resumem textos e até programam. Parece uma utopia moderna. Mas, como diz o velho ditado: "Não existe almoço grátis." Essa frase, popularizada pelo economista Milton Friedman, resume bem a realidade: se você não está pagando pelo produto, você pode ser o produto.</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O que está por trás da gratuidade?</a:t>
            </a:r>
            <a:r>
              <a:rPr lang="pt-BR" sz="1800">
                <a:latin typeface="Calibri"/>
                <a:ea typeface="Calibri"/>
                <a:cs typeface="Calibri"/>
                <a:sym typeface="Calibri"/>
              </a:rPr>
              <a:t>. </a:t>
            </a:r>
            <a:r>
              <a:rPr lang="pt-BR" sz="1800">
                <a:latin typeface="Calibri"/>
                <a:ea typeface="Calibri"/>
                <a:cs typeface="Calibri"/>
                <a:sym typeface="Calibri"/>
              </a:rPr>
              <a:t>Muitos serviços e plataformas funcionam no modelo de economia da atenção e coleta de dados. Ao utilizar redes sociais gratuitamente, por exemplo, você está oferecendo: Seu tempo (navegando, interagindo), Seu conteúdo (fotos, textos, vídeos), Seus dados (localização, interesses, hábitos).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Com a IA, acontece o mesmo</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Ferramentas de inteligência artificial como ChatGPT, </a:t>
            </a:r>
            <a:r>
              <a:rPr lang="pt-BR" sz="1800">
                <a:latin typeface="Calibri"/>
                <a:ea typeface="Calibri"/>
                <a:cs typeface="Calibri"/>
                <a:sym typeface="Calibri"/>
              </a:rPr>
              <a:t>Gemini </a:t>
            </a:r>
            <a:r>
              <a:rPr lang="pt-BR" sz="1800">
                <a:latin typeface="Calibri"/>
                <a:ea typeface="Calibri"/>
                <a:cs typeface="Calibri"/>
                <a:sym typeface="Calibri"/>
              </a:rPr>
              <a:t>(Google) ou Copilot (Microsoft) oferecem planos gratuitos que funcionam como “amostras”. Mas a contrapartida muitas vezes está nos dados que você fornece ao usá-las. Ao digitar comandos, erros ou sugestões, você pode estar: Ajudando no treinamento do modelo, Permitindo o uso das suas entradas como dados de aprendizado e Tornando-se dependente do serviço, a ponto de futuramente precisar pagar para manter o uso. Muitos desses detalhes estão nas letras miúdas dos termos de uso, que raramente lemos com atenção.</a:t>
            </a:r>
            <a:endParaRPr sz="1800">
              <a:latin typeface="Calibri"/>
              <a:ea typeface="Calibri"/>
              <a:cs typeface="Calibri"/>
              <a:sym typeface="Calibri"/>
            </a:endParaRPr>
          </a:p>
          <a:p>
            <a:pPr indent="457200" lvl="0" marL="0" rtl="0" algn="just">
              <a:lnSpc>
                <a:spcPct val="100000"/>
              </a:lnSpc>
              <a:spcBef>
                <a:spcPts val="1700"/>
              </a:spcBef>
              <a:spcAft>
                <a:spcPts val="1700"/>
              </a:spcAft>
              <a:buNone/>
            </a:pPr>
            <a:r>
              <a:t/>
            </a:r>
            <a:endParaRPr sz="1600"/>
          </a:p>
        </p:txBody>
      </p:sp>
      <p:sp>
        <p:nvSpPr>
          <p:cNvPr id="135" name="Google Shape;135;p24"/>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ph idx="1" type="body"/>
          </p:nvPr>
        </p:nvSpPr>
        <p:spPr>
          <a:xfrm>
            <a:off x="257700" y="720000"/>
            <a:ext cx="7044600" cy="3331200"/>
          </a:xfrm>
          <a:prstGeom prst="rect">
            <a:avLst/>
          </a:prstGeom>
        </p:spPr>
        <p:txBody>
          <a:bodyPr anchorCtr="0" anchor="t" bIns="132950" lIns="132950" spcFirstLastPara="1" rIns="132950" wrap="square" tIns="132950">
            <a:noAutofit/>
          </a:bodyPr>
          <a:lstStyle/>
          <a:p>
            <a:pPr indent="45720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Trabalhamos para eles?</a:t>
            </a:r>
            <a:r>
              <a:rPr lang="pt-BR" sz="1800">
                <a:solidFill>
                  <a:srgbClr val="073763"/>
                </a:solidFill>
                <a:latin typeface="Calibri"/>
                <a:ea typeface="Calibri"/>
                <a:cs typeface="Calibri"/>
                <a:sym typeface="Calibri"/>
              </a:rPr>
              <a:t> </a:t>
            </a:r>
            <a:r>
              <a:rPr lang="pt-BR" sz="1800">
                <a:latin typeface="Calibri"/>
                <a:ea typeface="Calibri"/>
                <a:cs typeface="Calibri"/>
                <a:sym typeface="Calibri"/>
              </a:rPr>
              <a:t>De certa forma, sim. Quando utilizamos essas ferramentas “gratuitas”, ensinamos os modelos de IA o que é certo ou errado, corrigimos respostas, reportamos falhas, e ajudamos a evoluir a tecnologia — sem receber nada por isso. Isso não significa que o uso é errado, mas que precisamos estar conscientes desse acordo não verbal que fazemos: estamos contribuindo com dados em troca de uso. O acesso facilitado à IA pode ser transformador. Mas é importante que o uso consciente caminhe junto com o avanço técnico. </a:t>
            </a:r>
            <a:endParaRPr sz="1800">
              <a:latin typeface="Calibri"/>
              <a:ea typeface="Calibri"/>
              <a:cs typeface="Calibri"/>
              <a:sym typeface="Calibri"/>
            </a:endParaRPr>
          </a:p>
          <a:p>
            <a:pPr indent="457200" lvl="0" marL="0" rtl="0" algn="just">
              <a:spcBef>
                <a:spcPts val="1200"/>
              </a:spcBef>
              <a:spcAft>
                <a:spcPts val="1200"/>
              </a:spcAft>
              <a:buNone/>
            </a:pPr>
            <a:r>
              <a:t/>
            </a:r>
            <a:endParaRPr sz="1800">
              <a:solidFill>
                <a:schemeClr val="dk1"/>
              </a:solidFill>
              <a:latin typeface="Calibri"/>
              <a:ea typeface="Calibri"/>
              <a:cs typeface="Calibri"/>
              <a:sym typeface="Calibri"/>
            </a:endParaRPr>
          </a:p>
        </p:txBody>
      </p:sp>
      <p:pic>
        <p:nvPicPr>
          <p:cNvPr id="141" name="Google Shape;141;p25" title="ChatGPT Image 8 de jun. de 2025, 12_28_52.png"/>
          <p:cNvPicPr preferRelativeResize="0"/>
          <p:nvPr/>
        </p:nvPicPr>
        <p:blipFill>
          <a:blip r:embed="rId3">
            <a:alphaModFix/>
          </a:blip>
          <a:stretch>
            <a:fillRect/>
          </a:stretch>
        </p:blipFill>
        <p:spPr>
          <a:xfrm>
            <a:off x="0" y="3510000"/>
            <a:ext cx="7560000" cy="11339950"/>
          </a:xfrm>
          <a:prstGeom prst="rect">
            <a:avLst/>
          </a:prstGeom>
          <a:noFill/>
          <a:ln>
            <a:noFill/>
          </a:ln>
        </p:spPr>
      </p:pic>
      <p:sp>
        <p:nvSpPr>
          <p:cNvPr id="142" name="Google Shape;142;p25"/>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l">
              <a:spcBef>
                <a:spcPts val="0"/>
              </a:spcBef>
              <a:spcAft>
                <a:spcPts val="0"/>
              </a:spcAft>
              <a:buNone/>
            </a:pPr>
            <a:r>
              <a:t/>
            </a:r>
            <a:endParaRPr/>
          </a:p>
        </p:txBody>
      </p:sp>
      <p:sp>
        <p:nvSpPr>
          <p:cNvPr id="148" name="Google Shape;148;p26"/>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p>
            <a:pPr indent="0" lvl="0" marL="0" rtl="0" algn="l">
              <a:spcBef>
                <a:spcPts val="0"/>
              </a:spcBef>
              <a:spcAft>
                <a:spcPts val="1700"/>
              </a:spcAft>
              <a:buNone/>
            </a:pPr>
            <a:r>
              <a:t/>
            </a:r>
            <a:endParaRPr/>
          </a:p>
        </p:txBody>
      </p:sp>
      <p:pic>
        <p:nvPicPr>
          <p:cNvPr id="149" name="Google Shape;149;p26" title="cap4.png"/>
          <p:cNvPicPr preferRelativeResize="0"/>
          <p:nvPr/>
        </p:nvPicPr>
        <p:blipFill>
          <a:blip r:embed="rId3">
            <a:alphaModFix/>
          </a:blip>
          <a:stretch>
            <a:fillRect/>
          </a:stretch>
        </p:blipFill>
        <p:spPr>
          <a:xfrm>
            <a:off x="378" y="0"/>
            <a:ext cx="7559244" cy="10692000"/>
          </a:xfrm>
          <a:prstGeom prst="rect">
            <a:avLst/>
          </a:prstGeom>
          <a:noFill/>
          <a:ln>
            <a:noFill/>
          </a:ln>
        </p:spPr>
      </p:pic>
      <p:sp>
        <p:nvSpPr>
          <p:cNvPr id="150" name="Google Shape;150;p26"/>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 4 —  </a:t>
            </a:r>
            <a:r>
              <a:rPr b="1" lang="pt-BR" sz="3400">
                <a:latin typeface="Calibri"/>
                <a:ea typeface="Calibri"/>
                <a:cs typeface="Calibri"/>
                <a:sym typeface="Calibri"/>
              </a:rPr>
              <a:t> Como Não Usar a IA no Dia a Dia</a:t>
            </a:r>
            <a:endParaRPr b="1" sz="3400">
              <a:latin typeface="Calibri"/>
              <a:ea typeface="Calibri"/>
              <a:cs typeface="Calibri"/>
              <a:sym typeface="Calibri"/>
            </a:endParaRPr>
          </a:p>
          <a:p>
            <a:pPr indent="0" lvl="0" marL="0" rtl="0" algn="ctr">
              <a:spcBef>
                <a:spcPts val="0"/>
              </a:spcBef>
              <a:spcAft>
                <a:spcPts val="0"/>
              </a:spcAft>
              <a:buSzPts val="990"/>
              <a:buNone/>
            </a:pPr>
            <a:r>
              <a:t/>
            </a:r>
            <a:endParaRPr b="1" sz="3400">
              <a:latin typeface="Calibri"/>
              <a:ea typeface="Calibri"/>
              <a:cs typeface="Calibri"/>
              <a:sym typeface="Calibri"/>
            </a:endParaRPr>
          </a:p>
          <a:p>
            <a:pPr indent="0" lvl="0" marL="0" rtl="0" algn="ctr">
              <a:spcBef>
                <a:spcPts val="0"/>
              </a:spcBef>
              <a:spcAft>
                <a:spcPts val="0"/>
              </a:spcAft>
              <a:buSzPts val="990"/>
              <a:buNone/>
            </a:pPr>
            <a:r>
              <a:t/>
            </a:r>
            <a:endParaRPr b="1" sz="3400">
              <a:latin typeface="Calibri"/>
              <a:ea typeface="Calibri"/>
              <a:cs typeface="Calibri"/>
              <a:sym typeface="Calibri"/>
            </a:endParaRPr>
          </a:p>
        </p:txBody>
      </p:sp>
      <p:sp>
        <p:nvSpPr>
          <p:cNvPr id="156" name="Google Shape;156;p27"/>
          <p:cNvSpPr txBox="1"/>
          <p:nvPr>
            <p:ph idx="1" type="body"/>
          </p:nvPr>
        </p:nvSpPr>
        <p:spPr>
          <a:xfrm>
            <a:off x="257700" y="1910400"/>
            <a:ext cx="7044600" cy="78096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0"/>
              </a:spcBef>
              <a:spcAft>
                <a:spcPts val="0"/>
              </a:spcAft>
              <a:buNone/>
            </a:pPr>
            <a:r>
              <a:rPr b="1" lang="pt-BR" sz="1800">
                <a:solidFill>
                  <a:srgbClr val="073763"/>
                </a:solidFill>
                <a:latin typeface="Calibri"/>
                <a:ea typeface="Calibri"/>
                <a:cs typeface="Calibri"/>
                <a:sym typeface="Calibri"/>
              </a:rPr>
              <a:t>Os 5 Erros Mais Comuns ao Usar IA no Dia a Dia</a:t>
            </a:r>
            <a:r>
              <a:rPr b="1" lang="pt-BR" sz="1800">
                <a:solidFill>
                  <a:srgbClr val="073763"/>
                </a:solidFill>
                <a:latin typeface="Calibri"/>
                <a:ea typeface="Calibri"/>
                <a:cs typeface="Calibri"/>
                <a:sym typeface="Calibri"/>
              </a:rPr>
              <a:t>.</a:t>
            </a:r>
            <a:r>
              <a:rPr lang="pt-BR" sz="1800">
                <a:latin typeface="Calibri"/>
                <a:ea typeface="Calibri"/>
                <a:cs typeface="Calibri"/>
                <a:sym typeface="Calibri"/>
              </a:rPr>
              <a:t> </a:t>
            </a:r>
            <a:r>
              <a:rPr lang="pt-BR" sz="1800">
                <a:latin typeface="Calibri"/>
                <a:ea typeface="Calibri"/>
                <a:cs typeface="Calibri"/>
                <a:sym typeface="Calibri"/>
              </a:rPr>
              <a:t>A IA está se tornando cada vez mais acessível. Como desenvolvedor e fã de ficção científica, fiquei impressionado com seu potencial desde os primeiros testes. No entanto, também percebi, na prática, várias formas equivocadas de usá-la — que acabam gerando frustração e perda de tempo. Neste capítulo, compartilho os cinco erros mais comuns que vejo por aí (e que eu mesmo cometi), para que você evite cair nas mesmas armadilhas.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1ª - Falta de Direcionamento: "O que é um loop?"</a:t>
            </a:r>
            <a:r>
              <a:rPr lang="pt-BR" sz="1800">
                <a:solidFill>
                  <a:srgbClr val="073763"/>
                </a:solidFill>
                <a:latin typeface="Calibri"/>
                <a:ea typeface="Calibri"/>
                <a:cs typeface="Calibri"/>
                <a:sym typeface="Calibri"/>
              </a:rPr>
              <a:t>.</a:t>
            </a:r>
            <a:r>
              <a:rPr lang="pt-BR" sz="1800">
                <a:latin typeface="Calibri"/>
                <a:ea typeface="Calibri"/>
                <a:cs typeface="Calibri"/>
                <a:sym typeface="Calibri"/>
              </a:rPr>
              <a:t> </a:t>
            </a:r>
            <a:r>
              <a:rPr lang="pt-BR" sz="1800">
                <a:latin typeface="Calibri"/>
                <a:ea typeface="Calibri"/>
                <a:cs typeface="Calibri"/>
                <a:sym typeface="Calibri"/>
              </a:rPr>
              <a:t>Um dos erros mais básicos é ser genérico demais nos pedidos. Perguntas como “O que é um loop?” ou “Escreva um bom texto para responder a um e-mail” vão gerar respostas igualmente genéricas. Sem um objetivo claro ou contexto, a IA responde da forma mais ampla possível — e isso geralmente não resolve o problema real.</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400">
                <a:latin typeface="Calibri"/>
                <a:ea typeface="Calibri"/>
                <a:cs typeface="Calibri"/>
                <a:sym typeface="Calibri"/>
              </a:rPr>
              <a:t>Dica</a:t>
            </a:r>
            <a:r>
              <a:rPr lang="pt-BR" sz="1400">
                <a:latin typeface="Calibri"/>
                <a:ea typeface="Calibri"/>
                <a:cs typeface="Calibri"/>
                <a:sym typeface="Calibri"/>
              </a:rPr>
              <a:t>: Sempre especifique o que você precisa, para quem é, e com qual objetivo.</a:t>
            </a:r>
            <a:endParaRPr sz="21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2ª - Pouco Contexto: "Responda o e-mail da gerência".</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Esse erro é uma evolução do anterior. Aqui, damos uma ideia vaga do contexto, mas ainda insuficiente. Por exemplo: “Responda um e-mail da gerência.” Sem saber do que se trata o e-mail, qual é seu tom esperado, e o que você quer comunicar, a IA continuará entregando uma resposta correta, porém genérica e sem impacto.</a:t>
            </a:r>
            <a:endParaRPr sz="1800">
              <a:latin typeface="Calibri"/>
              <a:ea typeface="Calibri"/>
              <a:cs typeface="Calibri"/>
              <a:sym typeface="Calibri"/>
            </a:endParaRPr>
          </a:p>
          <a:p>
            <a:pPr indent="457200" lvl="0" marL="0" rtl="0" algn="just">
              <a:lnSpc>
                <a:spcPct val="100000"/>
              </a:lnSpc>
              <a:spcBef>
                <a:spcPts val="1700"/>
              </a:spcBef>
              <a:spcAft>
                <a:spcPts val="1700"/>
              </a:spcAft>
              <a:buNone/>
            </a:pPr>
            <a:r>
              <a:t/>
            </a:r>
            <a:endParaRPr sz="1600"/>
          </a:p>
        </p:txBody>
      </p:sp>
      <p:sp>
        <p:nvSpPr>
          <p:cNvPr id="157" name="Google Shape;157;p27"/>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idx="1" type="body"/>
          </p:nvPr>
        </p:nvSpPr>
        <p:spPr>
          <a:xfrm>
            <a:off x="257700" y="705650"/>
            <a:ext cx="7044600" cy="9014400"/>
          </a:xfrm>
          <a:prstGeom prst="rect">
            <a:avLst/>
          </a:prstGeom>
        </p:spPr>
        <p:txBody>
          <a:bodyPr anchorCtr="0" anchor="t" bIns="132950" lIns="132950" spcFirstLastPara="1" rIns="132950" wrap="square" tIns="132950">
            <a:normAutofit lnSpcReduction="10000"/>
          </a:bodyPr>
          <a:lstStyle/>
          <a:p>
            <a:pPr indent="457200" lvl="0" marL="0" rtl="0" algn="just">
              <a:lnSpc>
                <a:spcPct val="100000"/>
              </a:lnSpc>
              <a:spcBef>
                <a:spcPts val="1400"/>
              </a:spcBef>
              <a:spcAft>
                <a:spcPts val="0"/>
              </a:spcAft>
              <a:buNone/>
            </a:pPr>
            <a:r>
              <a:rPr lang="pt-BR" sz="1800">
                <a:latin typeface="Calibri"/>
                <a:ea typeface="Calibri"/>
                <a:cs typeface="Calibri"/>
                <a:sym typeface="Calibri"/>
              </a:rPr>
              <a:t>Na minha área, desenvolvimento de sofware, já passei por isso. Copiei uma consulta SQL longa e complexa e pedi: “Corrija os erros.” O resultado? Nada útil. Eu não disse qual banco de dados era usado, nem expliquei o que a consulta fazia ou os erros que apareciam. Sem contexto, nem mesmo a IA consegue adivinhar.</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b="1" lang="pt-BR" sz="1400">
                <a:latin typeface="Calibri"/>
                <a:ea typeface="Calibri"/>
                <a:cs typeface="Calibri"/>
                <a:sym typeface="Calibri"/>
              </a:rPr>
              <a:t>Nota rápida</a:t>
            </a:r>
            <a:r>
              <a:rPr lang="pt-BR" sz="1400">
                <a:latin typeface="Calibri"/>
                <a:ea typeface="Calibri"/>
                <a:cs typeface="Calibri"/>
                <a:sym typeface="Calibri"/>
              </a:rPr>
              <a:t>: Consulta SQL é um comando usado para buscar dados de um banco de dado. Quando é grande e complexa, entender o que ela faz exige mais do que apenas olhar a sintaxe.</a:t>
            </a:r>
            <a:endParaRPr sz="1400">
              <a:latin typeface="Calibri"/>
              <a:ea typeface="Calibri"/>
              <a:cs typeface="Calibri"/>
              <a:sym typeface="Calibri"/>
            </a:endParaRPr>
          </a:p>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3ª - Ignorar Complexidade de Projetos Personalizados. </a:t>
            </a:r>
            <a:r>
              <a:rPr lang="pt-BR" sz="1800">
                <a:latin typeface="Calibri"/>
                <a:ea typeface="Calibri"/>
                <a:cs typeface="Calibri"/>
                <a:sym typeface="Calibri"/>
              </a:rPr>
              <a:t>Sim, muitas tarefas já viraram commodities. Criar um CRUD com Java 21, Spring Boot e padrão MVC, por exemplo, pode ser automatizado com IA sem problema — é algo bem padronizado. Agora, pedir para a IA “criar um conciliador financeiro entre o marketplace X e o meu ERP” é outro nível. A IA não sabe como funciona seu ERP, sua infraestrutura, nem suas regras de negócio. Ela pode até gerar algo bem escrito, mas será genérico e exigirá muito retrabalho para se adequar à sua realidade.</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lang="pt-BR" sz="1400">
                <a:latin typeface="Calibri"/>
                <a:ea typeface="Calibri"/>
                <a:cs typeface="Calibri"/>
                <a:sym typeface="Calibri"/>
              </a:rPr>
              <a:t>IA não substitui o </a:t>
            </a:r>
            <a:r>
              <a:rPr b="1" lang="pt-BR" sz="1400">
                <a:latin typeface="Calibri"/>
                <a:ea typeface="Calibri"/>
                <a:cs typeface="Calibri"/>
                <a:sym typeface="Calibri"/>
              </a:rPr>
              <a:t>levantamento de requisitos</a:t>
            </a:r>
            <a:r>
              <a:rPr lang="pt-BR" sz="1400">
                <a:latin typeface="Calibri"/>
                <a:ea typeface="Calibri"/>
                <a:cs typeface="Calibri"/>
                <a:sym typeface="Calibri"/>
              </a:rPr>
              <a:t>. Projetos personalizados exigem análise humana.</a:t>
            </a:r>
            <a:endParaRPr sz="1400">
              <a:latin typeface="Calibri"/>
              <a:ea typeface="Calibri"/>
              <a:cs typeface="Calibri"/>
              <a:sym typeface="Calibri"/>
            </a:endParaRPr>
          </a:p>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4ª - Tratar a IA como um colega de trabalho. </a:t>
            </a:r>
            <a:r>
              <a:rPr lang="pt-BR" sz="1800">
                <a:latin typeface="Calibri"/>
                <a:ea typeface="Calibri"/>
                <a:cs typeface="Calibri"/>
                <a:sym typeface="Calibri"/>
              </a:rPr>
              <a:t>Pode parecer inofensivo começar com um “Bom dia, tudo bem?” antes do prompt. Mas IA não é gente. Cada mensagem gera consumo de processamento, energia e resfriamento em data centers enormes. Isso significa custo computacional real</a:t>
            </a:r>
            <a:r>
              <a:rPr lang="pt-BR" sz="1100">
                <a:solidFill>
                  <a:schemeClr val="dk1"/>
                </a:solidFill>
              </a:rPr>
              <a:t>. </a:t>
            </a:r>
            <a:r>
              <a:rPr lang="pt-BR" sz="1800">
                <a:latin typeface="Calibri"/>
                <a:ea typeface="Calibri"/>
                <a:cs typeface="Calibri"/>
                <a:sym typeface="Calibri"/>
              </a:rPr>
              <a:t>Segundo estimativas do </a:t>
            </a:r>
            <a:r>
              <a:rPr i="1" lang="pt-BR" sz="1800">
                <a:latin typeface="Calibri"/>
                <a:ea typeface="Calibri"/>
                <a:cs typeface="Calibri"/>
                <a:sym typeface="Calibri"/>
              </a:rPr>
              <a:t>MIT Technology Review</a:t>
            </a:r>
            <a:r>
              <a:rPr lang="pt-BR" sz="1800">
                <a:latin typeface="Calibri"/>
                <a:ea typeface="Calibri"/>
                <a:cs typeface="Calibri"/>
                <a:sym typeface="Calibri"/>
              </a:rPr>
              <a:t>, modelos como o GPT-4 podem consumir dezenas de megawatts em larga escala. Ou seja, ser objetivo também é uma forma de sustentabilidade.</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b="1" lang="pt-BR" sz="1400">
                <a:latin typeface="Calibri"/>
                <a:ea typeface="Calibri"/>
                <a:cs typeface="Calibri"/>
                <a:sym typeface="Calibri"/>
              </a:rPr>
              <a:t>Seja direto</a:t>
            </a:r>
            <a:r>
              <a:rPr lang="pt-BR" sz="1400">
                <a:latin typeface="Calibri"/>
                <a:ea typeface="Calibri"/>
                <a:cs typeface="Calibri"/>
                <a:sym typeface="Calibri"/>
              </a:rPr>
              <a:t>. Cada palavra desnecessária custa energia.</a:t>
            </a:r>
            <a:endParaRPr sz="2100">
              <a:latin typeface="Calibri"/>
              <a:ea typeface="Calibri"/>
              <a:cs typeface="Calibri"/>
              <a:sym typeface="Calibri"/>
            </a:endParaRPr>
          </a:p>
          <a:p>
            <a:pPr indent="457200" lvl="0" marL="0" rtl="0" algn="just">
              <a:lnSpc>
                <a:spcPct val="100000"/>
              </a:lnSpc>
              <a:spcBef>
                <a:spcPts val="1400"/>
              </a:spcBef>
              <a:spcAft>
                <a:spcPts val="0"/>
              </a:spcAft>
              <a:buNone/>
            </a:pPr>
            <a:r>
              <a:t/>
            </a:r>
            <a:endParaRPr b="1" sz="1800">
              <a:solidFill>
                <a:srgbClr val="073763"/>
              </a:solidFill>
              <a:latin typeface="Calibri"/>
              <a:ea typeface="Calibri"/>
              <a:cs typeface="Calibri"/>
              <a:sym typeface="Calibri"/>
            </a:endParaRPr>
          </a:p>
          <a:p>
            <a:pPr indent="457200" lvl="0" marL="0" rtl="0" algn="just">
              <a:spcBef>
                <a:spcPts val="1400"/>
              </a:spcBef>
              <a:spcAft>
                <a:spcPts val="0"/>
              </a:spcAft>
              <a:buNone/>
            </a:pPr>
            <a:r>
              <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sp>
        <p:nvSpPr>
          <p:cNvPr id="163" name="Google Shape;163;p28"/>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idx="1" type="body"/>
          </p:nvPr>
        </p:nvSpPr>
        <p:spPr>
          <a:xfrm>
            <a:off x="257700" y="705650"/>
            <a:ext cx="7044600" cy="28044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5ª - Ignorar a Iteração e Validação.</a:t>
            </a:r>
            <a:r>
              <a:rPr lang="pt-BR" sz="1800">
                <a:solidFill>
                  <a:srgbClr val="073763"/>
                </a:solidFill>
                <a:latin typeface="Calibri"/>
                <a:ea typeface="Calibri"/>
                <a:cs typeface="Calibri"/>
                <a:sym typeface="Calibri"/>
              </a:rPr>
              <a:t> </a:t>
            </a:r>
            <a:r>
              <a:rPr lang="pt-BR" sz="1800">
                <a:latin typeface="Calibri"/>
                <a:ea typeface="Calibri"/>
                <a:cs typeface="Calibri"/>
                <a:sym typeface="Calibri"/>
              </a:rPr>
              <a:t>Outro erro comum é não validar o que foi gerado. Um exemplo: você pede uma função para retornar o quinto dia útil do mês. Recebe, copia e cola no código sem testar. Isso é um risco! A IA pode errar em pequenas lógicas, e, se você não verificar, o bug vai aparecer depois — e dar muito mais trabalho. A chave é refinar, testar e interagir com a IA até obter algo confiável.</a:t>
            </a:r>
            <a:endParaRPr sz="1800">
              <a:latin typeface="Calibri"/>
              <a:ea typeface="Calibri"/>
              <a:cs typeface="Calibri"/>
              <a:sym typeface="Calibri"/>
            </a:endParaRPr>
          </a:p>
          <a:p>
            <a:pPr indent="457200" lvl="0" marL="0" rtl="0" algn="just">
              <a:lnSpc>
                <a:spcPct val="100000"/>
              </a:lnSpc>
              <a:spcBef>
                <a:spcPts val="1200"/>
              </a:spcBef>
              <a:spcAft>
                <a:spcPts val="0"/>
              </a:spcAft>
              <a:buNone/>
            </a:pPr>
            <a:r>
              <a:rPr lang="pt-BR" sz="1400">
                <a:latin typeface="Calibri"/>
                <a:ea typeface="Calibri"/>
                <a:cs typeface="Calibri"/>
                <a:sym typeface="Calibri"/>
              </a:rPr>
              <a:t>Quanto mais você conversa com a IA, melhor ela entende o que você quer.</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pic>
        <p:nvPicPr>
          <p:cNvPr id="169" name="Google Shape;169;p29" title="ChatGPT Image 8 de jun. de 2025, 13_22_08.png"/>
          <p:cNvPicPr preferRelativeResize="0"/>
          <p:nvPr/>
        </p:nvPicPr>
        <p:blipFill>
          <a:blip r:embed="rId3">
            <a:alphaModFix/>
          </a:blip>
          <a:stretch>
            <a:fillRect/>
          </a:stretch>
        </p:blipFill>
        <p:spPr>
          <a:xfrm>
            <a:off x="0" y="3510000"/>
            <a:ext cx="7560000" cy="11339973"/>
          </a:xfrm>
          <a:prstGeom prst="rect">
            <a:avLst/>
          </a:prstGeom>
          <a:noFill/>
          <a:ln>
            <a:noFill/>
          </a:ln>
        </p:spPr>
      </p:pic>
      <p:sp>
        <p:nvSpPr>
          <p:cNvPr id="170" name="Google Shape;170;p29"/>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l">
              <a:spcBef>
                <a:spcPts val="0"/>
              </a:spcBef>
              <a:spcAft>
                <a:spcPts val="0"/>
              </a:spcAft>
              <a:buNone/>
            </a:pPr>
            <a:r>
              <a:t/>
            </a:r>
            <a:endParaRPr/>
          </a:p>
        </p:txBody>
      </p:sp>
      <p:sp>
        <p:nvSpPr>
          <p:cNvPr id="176" name="Google Shape;176;p30"/>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p>
            <a:pPr indent="0" lvl="0" marL="0" rtl="0" algn="l">
              <a:spcBef>
                <a:spcPts val="0"/>
              </a:spcBef>
              <a:spcAft>
                <a:spcPts val="1700"/>
              </a:spcAft>
              <a:buNone/>
            </a:pPr>
            <a:r>
              <a:t/>
            </a:r>
            <a:endParaRPr/>
          </a:p>
        </p:txBody>
      </p:sp>
      <p:pic>
        <p:nvPicPr>
          <p:cNvPr id="177" name="Google Shape;177;p30" title="cap5.png"/>
          <p:cNvPicPr preferRelativeResize="0"/>
          <p:nvPr/>
        </p:nvPicPr>
        <p:blipFill>
          <a:blip r:embed="rId3">
            <a:alphaModFix/>
          </a:blip>
          <a:stretch>
            <a:fillRect/>
          </a:stretch>
        </p:blipFill>
        <p:spPr>
          <a:xfrm>
            <a:off x="0" y="-525"/>
            <a:ext cx="7560000" cy="10693060"/>
          </a:xfrm>
          <a:prstGeom prst="rect">
            <a:avLst/>
          </a:prstGeom>
          <a:noFill/>
          <a:ln>
            <a:noFill/>
          </a:ln>
        </p:spPr>
      </p:pic>
      <p:sp>
        <p:nvSpPr>
          <p:cNvPr id="178" name="Google Shape;178;p30"/>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a:t>
            </a:r>
            <a:r>
              <a:rPr b="1" lang="pt-BR" sz="3400">
                <a:latin typeface="Calibri"/>
                <a:ea typeface="Calibri"/>
                <a:cs typeface="Calibri"/>
                <a:sym typeface="Calibri"/>
              </a:rPr>
              <a:t> 5 — Como Aprendi a Usar IA do Jeito Certo </a:t>
            </a:r>
            <a:endParaRPr b="1" sz="3400">
              <a:latin typeface="Calibri"/>
              <a:ea typeface="Calibri"/>
              <a:cs typeface="Calibri"/>
              <a:sym typeface="Calibri"/>
            </a:endParaRPr>
          </a:p>
        </p:txBody>
      </p:sp>
      <p:sp>
        <p:nvSpPr>
          <p:cNvPr id="184" name="Google Shape;184;p31"/>
          <p:cNvSpPr txBox="1"/>
          <p:nvPr>
            <p:ph idx="1" type="body"/>
          </p:nvPr>
        </p:nvSpPr>
        <p:spPr>
          <a:xfrm>
            <a:off x="257700" y="1910400"/>
            <a:ext cx="7044600" cy="7809600"/>
          </a:xfrm>
          <a:prstGeom prst="rect">
            <a:avLst/>
          </a:prstGeom>
        </p:spPr>
        <p:txBody>
          <a:bodyPr anchorCtr="0" anchor="t" bIns="132950" lIns="132950" spcFirstLastPara="1" rIns="132950" wrap="square" tIns="132950">
            <a:normAutofit lnSpcReduction="10000"/>
          </a:bodyPr>
          <a:lstStyle/>
          <a:p>
            <a:pPr indent="457200" lvl="0" marL="0" rtl="0" algn="just">
              <a:lnSpc>
                <a:spcPct val="100000"/>
              </a:lnSpc>
              <a:spcBef>
                <a:spcPts val="0"/>
              </a:spcBef>
              <a:spcAft>
                <a:spcPts val="0"/>
              </a:spcAft>
              <a:buNone/>
            </a:pPr>
            <a:r>
              <a:rPr lang="pt-BR" sz="1800">
                <a:latin typeface="Calibri"/>
                <a:ea typeface="Calibri"/>
                <a:cs typeface="Calibri"/>
                <a:sym typeface="Calibri"/>
              </a:rPr>
              <a:t>No capítulo anterior, falei sobre formas erradas de usar a IA. Agora quero te mostrar o outro lado: </a:t>
            </a:r>
            <a:r>
              <a:rPr b="1" lang="pt-BR" sz="1800">
                <a:latin typeface="Calibri"/>
                <a:ea typeface="Calibri"/>
                <a:cs typeface="Calibri"/>
                <a:sym typeface="Calibri"/>
              </a:rPr>
              <a:t>como usar a IA do jeito certo pode economizar horas do seu tempo</a:t>
            </a:r>
            <a:r>
              <a:rPr lang="pt-BR" sz="1800">
                <a:latin typeface="Calibri"/>
                <a:ea typeface="Calibri"/>
                <a:cs typeface="Calibri"/>
                <a:sym typeface="Calibri"/>
              </a:rPr>
              <a:t>, melhorar sua produtividade e ainda te fazer aprender mais rápido. Tudo o que vou compartilhar aqui eu aprendi na prática e em cursos especializados que fiz recentemente, que abordam conceitos como </a:t>
            </a:r>
            <a:r>
              <a:rPr i="1" lang="pt-BR" sz="1800">
                <a:latin typeface="Calibri"/>
                <a:ea typeface="Calibri"/>
                <a:cs typeface="Calibri"/>
                <a:sym typeface="Calibri"/>
              </a:rPr>
              <a:t>Prompt Engineering</a:t>
            </a:r>
            <a:r>
              <a:rPr lang="pt-BR" sz="1800">
                <a:latin typeface="Calibri"/>
                <a:ea typeface="Calibri"/>
                <a:cs typeface="Calibri"/>
                <a:sym typeface="Calibri"/>
              </a:rPr>
              <a:t>, </a:t>
            </a:r>
            <a:r>
              <a:rPr i="1" lang="pt-BR" sz="1800">
                <a:latin typeface="Calibri"/>
                <a:ea typeface="Calibri"/>
                <a:cs typeface="Calibri"/>
                <a:sym typeface="Calibri"/>
              </a:rPr>
              <a:t>Contexto</a:t>
            </a:r>
            <a:r>
              <a:rPr lang="pt-BR" sz="1800">
                <a:latin typeface="Calibri"/>
                <a:ea typeface="Calibri"/>
                <a:cs typeface="Calibri"/>
                <a:sym typeface="Calibri"/>
              </a:rPr>
              <a:t>, </a:t>
            </a:r>
            <a:r>
              <a:rPr i="1" lang="pt-BR" sz="1800">
                <a:latin typeface="Calibri"/>
                <a:ea typeface="Calibri"/>
                <a:cs typeface="Calibri"/>
                <a:sym typeface="Calibri"/>
              </a:rPr>
              <a:t>Clareza</a:t>
            </a:r>
            <a:r>
              <a:rPr lang="pt-BR" sz="1800">
                <a:latin typeface="Calibri"/>
                <a:ea typeface="Calibri"/>
                <a:cs typeface="Calibri"/>
                <a:sym typeface="Calibri"/>
              </a:rPr>
              <a:t>, </a:t>
            </a:r>
            <a:r>
              <a:rPr i="1" lang="pt-BR" sz="1800">
                <a:latin typeface="Calibri"/>
                <a:ea typeface="Calibri"/>
                <a:cs typeface="Calibri"/>
                <a:sym typeface="Calibri"/>
              </a:rPr>
              <a:t>Especificidade</a:t>
            </a:r>
            <a:r>
              <a:rPr lang="pt-BR" sz="1800">
                <a:latin typeface="Calibri"/>
                <a:ea typeface="Calibri"/>
                <a:cs typeface="Calibri"/>
                <a:sym typeface="Calibri"/>
              </a:rPr>
              <a:t>, </a:t>
            </a:r>
            <a:r>
              <a:rPr i="1" lang="pt-BR" sz="1800">
                <a:latin typeface="Calibri"/>
                <a:ea typeface="Calibri"/>
                <a:cs typeface="Calibri"/>
                <a:sym typeface="Calibri"/>
              </a:rPr>
              <a:t>Few-Shot Prompting</a:t>
            </a:r>
            <a:r>
              <a:rPr lang="pt-BR" sz="1800">
                <a:latin typeface="Calibri"/>
                <a:ea typeface="Calibri"/>
                <a:cs typeface="Calibri"/>
                <a:sym typeface="Calibri"/>
              </a:rPr>
              <a:t> e </a:t>
            </a:r>
            <a:r>
              <a:rPr i="1" lang="pt-BR" sz="1800">
                <a:latin typeface="Calibri"/>
                <a:ea typeface="Calibri"/>
                <a:cs typeface="Calibri"/>
                <a:sym typeface="Calibri"/>
              </a:rPr>
              <a:t>Role-Playing</a:t>
            </a:r>
            <a:r>
              <a:rPr lang="pt-BR" sz="1800">
                <a:latin typeface="Calibri"/>
                <a:ea typeface="Calibri"/>
                <a:cs typeface="Calibri"/>
                <a:sym typeface="Calibri"/>
              </a:rPr>
              <a:t>.</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1ª - Contexto Salva Tempo. </a:t>
            </a:r>
            <a:r>
              <a:rPr lang="pt-BR" sz="1800">
                <a:latin typeface="Calibri"/>
                <a:ea typeface="Calibri"/>
                <a:cs typeface="Calibri"/>
                <a:sym typeface="Calibri"/>
              </a:rPr>
              <a:t>Quanto mais genérico o prompt, mais genérica (e muitas vezes inútil) será a resposta. Quando damos contexto, evitamos retrabalho e economizamos minutos preciosos em cada interação. Exemplo: Em vez de perguntar “O que é um loop?”, pergunte: “No desenvolvimento em Java, o que é um loop e quando devo usar for, while ou do-while?”</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i="1" lang="pt-BR" sz="1200">
                <a:latin typeface="Calibri"/>
                <a:ea typeface="Calibri"/>
                <a:cs typeface="Calibri"/>
                <a:sym typeface="Calibri"/>
              </a:rPr>
              <a:t>Tempo economizado</a:t>
            </a:r>
            <a:r>
              <a:rPr lang="pt-BR" sz="1200">
                <a:latin typeface="Calibri"/>
                <a:ea typeface="Calibri"/>
                <a:cs typeface="Calibri"/>
                <a:sym typeface="Calibri"/>
              </a:rPr>
              <a:t>: ao invés de receber uma explicação superficial, você recebe exatamente o que precisa para o seu cenário — sem precisar complementar depois.</a:t>
            </a:r>
            <a:endParaRPr sz="12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2ª - Adicione Detalhes Úteis e Evite Refazer o Prompt. </a:t>
            </a:r>
            <a:r>
              <a:rPr lang="pt-BR" sz="1800">
                <a:latin typeface="Calibri"/>
                <a:ea typeface="Calibri"/>
                <a:cs typeface="Calibri"/>
                <a:sym typeface="Calibri"/>
              </a:rPr>
              <a:t>Seja específico. Informe público-alvo, tom, objetivo e formato. Isso evita que você tenha que corrigir ou refazer a resposta depois — o que é um dos maiores ladrões de tempo no uso da IA. Exemplo: “Recebi um e-mail da gerência sobre um relatório de vendas que não bateu a meta. Escreva uma resposta que transmita confiança, comprometimento da equipe e profissionalismo.”</a:t>
            </a:r>
            <a:endParaRPr sz="1800">
              <a:latin typeface="Calibri"/>
              <a:ea typeface="Calibri"/>
              <a:cs typeface="Calibri"/>
              <a:sym typeface="Calibri"/>
            </a:endParaRPr>
          </a:p>
          <a:p>
            <a:pPr indent="457200" lvl="0" marL="0" rtl="0" algn="l">
              <a:lnSpc>
                <a:spcPct val="100000"/>
              </a:lnSpc>
              <a:spcBef>
                <a:spcPts val="1700"/>
              </a:spcBef>
              <a:spcAft>
                <a:spcPts val="0"/>
              </a:spcAft>
              <a:buClr>
                <a:schemeClr val="dk1"/>
              </a:buClr>
              <a:buSzPts val="1100"/>
              <a:buFont typeface="Arial"/>
              <a:buNone/>
            </a:pPr>
            <a:r>
              <a:rPr i="1" lang="pt-BR" sz="1200">
                <a:latin typeface="Calibri"/>
                <a:ea typeface="Calibri"/>
                <a:cs typeface="Calibri"/>
                <a:sym typeface="Calibri"/>
              </a:rPr>
              <a:t>Tempo economizado</a:t>
            </a:r>
            <a:r>
              <a:rPr lang="pt-BR" sz="1200">
                <a:latin typeface="Calibri"/>
                <a:ea typeface="Calibri"/>
                <a:cs typeface="Calibri"/>
                <a:sym typeface="Calibri"/>
              </a:rPr>
              <a:t>: você resolve em 1 ou 2 interações algo que levaria 15 a 30 minutos para escrever do zero, revisar, reescrever e ainda pensar na abordagem certa.</a:t>
            </a:r>
            <a:endParaRPr sz="1200">
              <a:latin typeface="Calibri"/>
              <a:ea typeface="Calibri"/>
              <a:cs typeface="Calibri"/>
              <a:sym typeface="Calibri"/>
            </a:endParaRPr>
          </a:p>
          <a:p>
            <a:pPr indent="457200" lvl="0" marL="0" rtl="0" algn="just">
              <a:spcBef>
                <a:spcPts val="1700"/>
              </a:spcBef>
              <a:spcAft>
                <a:spcPts val="0"/>
              </a:spcAft>
              <a:buNone/>
            </a:pPr>
            <a:r>
              <a:t/>
            </a:r>
            <a:endParaRPr sz="1400">
              <a:latin typeface="Calibri"/>
              <a:ea typeface="Calibri"/>
              <a:cs typeface="Calibri"/>
              <a:sym typeface="Calibri"/>
            </a:endParaRPr>
          </a:p>
          <a:p>
            <a:pPr indent="457200" lvl="0" marL="0" rtl="0" algn="just">
              <a:spcBef>
                <a:spcPts val="1700"/>
              </a:spcBef>
              <a:spcAft>
                <a:spcPts val="1700"/>
              </a:spcAft>
              <a:buNone/>
            </a:pPr>
            <a:r>
              <a:t/>
            </a:r>
            <a:endParaRPr sz="1400">
              <a:latin typeface="Calibri"/>
              <a:ea typeface="Calibri"/>
              <a:cs typeface="Calibri"/>
              <a:sym typeface="Calibri"/>
            </a:endParaRPr>
          </a:p>
        </p:txBody>
      </p:sp>
      <p:sp>
        <p:nvSpPr>
          <p:cNvPr id="185" name="Google Shape;185;p31"/>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257705" y="719991"/>
            <a:ext cx="7044600" cy="11904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rPr b="1" lang="pt-BR" sz="3400">
                <a:latin typeface="Calibri"/>
                <a:ea typeface="Calibri"/>
                <a:cs typeface="Calibri"/>
                <a:sym typeface="Calibri"/>
              </a:rPr>
              <a:t>Dedicatória</a:t>
            </a:r>
            <a:endParaRPr b="1" sz="3400">
              <a:latin typeface="Calibri"/>
              <a:ea typeface="Calibri"/>
              <a:cs typeface="Calibri"/>
              <a:sym typeface="Calibri"/>
            </a:endParaRPr>
          </a:p>
        </p:txBody>
      </p:sp>
      <p:sp>
        <p:nvSpPr>
          <p:cNvPr id="63" name="Google Shape;63;p14"/>
          <p:cNvSpPr txBox="1"/>
          <p:nvPr>
            <p:ph idx="1" type="body"/>
          </p:nvPr>
        </p:nvSpPr>
        <p:spPr>
          <a:xfrm>
            <a:off x="334505" y="1795046"/>
            <a:ext cx="7044600" cy="7101900"/>
          </a:xfrm>
          <a:prstGeom prst="rect">
            <a:avLst/>
          </a:prstGeom>
        </p:spPr>
        <p:txBody>
          <a:bodyPr anchorCtr="0" anchor="t" bIns="132950" lIns="132950" spcFirstLastPara="1" rIns="132950" wrap="square" tIns="132950">
            <a:normAutofit/>
          </a:bodyPr>
          <a:lstStyle/>
          <a:p>
            <a:pPr indent="0" lvl="0" marL="0" rtl="0" algn="ctr">
              <a:lnSpc>
                <a:spcPct val="100000"/>
              </a:lnSpc>
              <a:spcBef>
                <a:spcPts val="0"/>
              </a:spcBef>
              <a:spcAft>
                <a:spcPts val="1700"/>
              </a:spcAft>
              <a:buNone/>
            </a:pPr>
            <a:r>
              <a:rPr b="1" lang="pt-BR" sz="1400">
                <a:solidFill>
                  <a:srgbClr val="073763"/>
                </a:solidFill>
                <a:latin typeface="Calibri"/>
                <a:ea typeface="Calibri"/>
                <a:cs typeface="Calibri"/>
                <a:sym typeface="Calibri"/>
              </a:rPr>
              <a:t>“Dedico este ebook a todos que querem aprender de forma mais inteligente e conquistar mais tempo para o que realmente importa.”</a:t>
            </a:r>
            <a:endParaRPr b="1" sz="1400">
              <a:solidFill>
                <a:srgbClr val="073763"/>
              </a:solidFill>
              <a:latin typeface="Calibri"/>
              <a:ea typeface="Calibri"/>
              <a:cs typeface="Calibri"/>
              <a:sym typeface="Calibri"/>
            </a:endParaRPr>
          </a:p>
        </p:txBody>
      </p:sp>
      <p:sp>
        <p:nvSpPr>
          <p:cNvPr id="64" name="Google Shape;64;p14"/>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2"/>
          <p:cNvSpPr txBox="1"/>
          <p:nvPr>
            <p:ph idx="1" type="body"/>
          </p:nvPr>
        </p:nvSpPr>
        <p:spPr>
          <a:xfrm>
            <a:off x="257700" y="705650"/>
            <a:ext cx="7044600" cy="9014400"/>
          </a:xfrm>
          <a:prstGeom prst="rect">
            <a:avLst/>
          </a:prstGeom>
        </p:spPr>
        <p:txBody>
          <a:bodyPr anchorCtr="0" anchor="t" bIns="132950" lIns="132950" spcFirstLastPara="1" rIns="132950" wrap="square" tIns="132950">
            <a:normAutofit lnSpcReduction="10000"/>
          </a:bodyPr>
          <a:lstStyle/>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3ª - Dividir para Conquistar: Quebre o Problema. </a:t>
            </a:r>
            <a:r>
              <a:rPr lang="pt-BR" sz="1800">
                <a:latin typeface="Calibri"/>
                <a:ea typeface="Calibri"/>
                <a:cs typeface="Calibri"/>
                <a:sym typeface="Calibri"/>
              </a:rPr>
              <a:t>Ao pedir tudo de uma vez, a IA pode se perder. Dividir a tarefa em partes menores (junto com exemplos) faz com que ela acerte de primeira — o que economiza tempo e melhora a qualidade da resposta. Isso é parte do que chamamos de Few-Shot Prompting. Minha prática: Eu quase nunca peço algo “do zero”. Em vez disso, escrevo uma versão inicial, insiro no prompt e peço sugestões de melhoria. “Criei esse trecho de código para conciliação de pedidos. Veja se posso otimizar esse trecho X ou se há riscos na lógica Y.”</a:t>
            </a:r>
            <a:endParaRPr sz="1800">
              <a:latin typeface="Calibri"/>
              <a:ea typeface="Calibri"/>
              <a:cs typeface="Calibri"/>
              <a:sym typeface="Calibri"/>
            </a:endParaRPr>
          </a:p>
          <a:p>
            <a:pPr indent="457200" lvl="0" marL="0" rtl="0" algn="l">
              <a:lnSpc>
                <a:spcPct val="100000"/>
              </a:lnSpc>
              <a:spcBef>
                <a:spcPts val="1400"/>
              </a:spcBef>
              <a:spcAft>
                <a:spcPts val="0"/>
              </a:spcAft>
              <a:buNone/>
            </a:pPr>
            <a:r>
              <a:rPr i="1" lang="pt-BR" sz="1400">
                <a:latin typeface="Calibri"/>
                <a:ea typeface="Calibri"/>
                <a:cs typeface="Calibri"/>
                <a:sym typeface="Calibri"/>
              </a:rPr>
              <a:t>Ganho real</a:t>
            </a:r>
            <a:r>
              <a:rPr lang="pt-BR" sz="1400">
                <a:latin typeface="Calibri"/>
                <a:ea typeface="Calibri"/>
                <a:cs typeface="Calibri"/>
                <a:sym typeface="Calibri"/>
              </a:rPr>
              <a:t>: você aprende mais, depende menos e ainda tem uma IA te ajudando como uma </a:t>
            </a:r>
            <a:r>
              <a:rPr lang="pt-BR" sz="1400">
                <a:latin typeface="Calibri"/>
                <a:ea typeface="Calibri"/>
                <a:cs typeface="Calibri"/>
                <a:sym typeface="Calibri"/>
              </a:rPr>
              <a:t>revisor</a:t>
            </a:r>
            <a:r>
              <a:rPr lang="pt-BR" sz="1400">
                <a:latin typeface="Calibri"/>
                <a:ea typeface="Calibri"/>
                <a:cs typeface="Calibri"/>
                <a:sym typeface="Calibri"/>
              </a:rPr>
              <a:t> experiente.</a:t>
            </a:r>
            <a:endParaRPr sz="1400">
              <a:latin typeface="Calibri"/>
              <a:ea typeface="Calibri"/>
              <a:cs typeface="Calibri"/>
              <a:sym typeface="Calibri"/>
            </a:endParaRPr>
          </a:p>
          <a:p>
            <a:pPr indent="457200" lvl="0" marL="0" rtl="0" algn="l">
              <a:lnSpc>
                <a:spcPct val="100000"/>
              </a:lnSpc>
              <a:spcBef>
                <a:spcPts val="1400"/>
              </a:spcBef>
              <a:spcAft>
                <a:spcPts val="0"/>
              </a:spcAft>
              <a:buNone/>
            </a:pPr>
            <a:r>
              <a:rPr b="1" lang="pt-BR" sz="1800">
                <a:solidFill>
                  <a:srgbClr val="073763"/>
                </a:solidFill>
                <a:latin typeface="Calibri"/>
                <a:ea typeface="Calibri"/>
                <a:cs typeface="Calibri"/>
                <a:sym typeface="Calibri"/>
              </a:rPr>
              <a:t>4ª - Peça para a IA Assumir um Papel. </a:t>
            </a:r>
            <a:r>
              <a:rPr lang="pt-BR" sz="1800">
                <a:latin typeface="Calibri"/>
                <a:ea typeface="Calibri"/>
                <a:cs typeface="Calibri"/>
                <a:sym typeface="Calibri"/>
              </a:rPr>
              <a:t>Esse é o Role-Playing. Ao definir que ela assuma o papel de um especialista, você orienta melhor a resposta e economiza tempo com menos idas e vindas. Exemplo: “Seja um arquiteto de software sênior. Analise se minha decisão de usar arquitetura hexagonal em um sistema com microserviços é adequada para o cenário X.”</a:t>
            </a:r>
            <a:endParaRPr sz="1800">
              <a:latin typeface="Calibri"/>
              <a:ea typeface="Calibri"/>
              <a:cs typeface="Calibri"/>
              <a:sym typeface="Calibri"/>
            </a:endParaRPr>
          </a:p>
          <a:p>
            <a:pPr indent="457200" lvl="0" marL="0" rtl="0" algn="l">
              <a:lnSpc>
                <a:spcPct val="100000"/>
              </a:lnSpc>
              <a:spcBef>
                <a:spcPts val="1400"/>
              </a:spcBef>
              <a:spcAft>
                <a:spcPts val="0"/>
              </a:spcAft>
              <a:buNone/>
            </a:pPr>
            <a:r>
              <a:rPr i="1" lang="pt-BR" sz="1400">
                <a:latin typeface="Calibri"/>
                <a:ea typeface="Calibri"/>
                <a:cs typeface="Calibri"/>
                <a:sym typeface="Calibri"/>
              </a:rPr>
              <a:t>Resultado</a:t>
            </a:r>
            <a:r>
              <a:rPr lang="pt-BR" sz="1400">
                <a:latin typeface="Calibri"/>
                <a:ea typeface="Calibri"/>
                <a:cs typeface="Calibri"/>
                <a:sym typeface="Calibri"/>
              </a:rPr>
              <a:t>: respostas mais maduras, menos genéricas — direto ao ponto. Em vez de revisar três vezes, você acerta de primeira.</a:t>
            </a:r>
            <a:endParaRPr sz="1400">
              <a:latin typeface="Calibri"/>
              <a:ea typeface="Calibri"/>
              <a:cs typeface="Calibri"/>
              <a:sym typeface="Calibri"/>
            </a:endParaRPr>
          </a:p>
          <a:p>
            <a:pPr indent="457200" lvl="0" marL="0" rtl="0" algn="l">
              <a:lnSpc>
                <a:spcPct val="100000"/>
              </a:lnSpc>
              <a:spcBef>
                <a:spcPts val="1400"/>
              </a:spcBef>
              <a:spcAft>
                <a:spcPts val="0"/>
              </a:spcAft>
              <a:buNone/>
            </a:pPr>
            <a:r>
              <a:rPr b="1" lang="pt-BR" sz="1800">
                <a:solidFill>
                  <a:srgbClr val="073763"/>
                </a:solidFill>
                <a:latin typeface="Calibri"/>
                <a:ea typeface="Calibri"/>
                <a:cs typeface="Calibri"/>
                <a:sym typeface="Calibri"/>
              </a:rPr>
              <a:t>5ª - Não Pule a Validação (Mas Faça Isso Mais Rápido). </a:t>
            </a:r>
            <a:r>
              <a:rPr lang="pt-BR" sz="1800">
                <a:latin typeface="Calibri"/>
                <a:ea typeface="Calibri"/>
                <a:cs typeface="Calibri"/>
                <a:sym typeface="Calibri"/>
              </a:rPr>
              <a:t>Sim, validar o que a IA gera consome tempo — mas bem menos do que escrever tudo do zero. Validar código, textos, decisões técnicas ou até estruturas de dados é parte essencial do processo. Use a IA como ponto de partida e refine o necessário.</a:t>
            </a:r>
            <a:endParaRPr sz="1800">
              <a:latin typeface="Calibri"/>
              <a:ea typeface="Calibri"/>
              <a:cs typeface="Calibri"/>
              <a:sym typeface="Calibri"/>
            </a:endParaRPr>
          </a:p>
          <a:p>
            <a:pPr indent="457200" lvl="0" marL="0" rtl="0" algn="l">
              <a:lnSpc>
                <a:spcPct val="100000"/>
              </a:lnSpc>
              <a:spcBef>
                <a:spcPts val="1400"/>
              </a:spcBef>
              <a:spcAft>
                <a:spcPts val="0"/>
              </a:spcAft>
              <a:buNone/>
            </a:pPr>
            <a:r>
              <a:rPr i="1" lang="pt-BR" sz="1432">
                <a:latin typeface="Calibri"/>
                <a:ea typeface="Calibri"/>
                <a:cs typeface="Calibri"/>
                <a:sym typeface="Calibri"/>
              </a:rPr>
              <a:t>Antes</a:t>
            </a:r>
            <a:r>
              <a:rPr lang="pt-BR" sz="1432">
                <a:latin typeface="Calibri"/>
                <a:ea typeface="Calibri"/>
                <a:cs typeface="Calibri"/>
                <a:sym typeface="Calibri"/>
              </a:rPr>
              <a:t>: levar 2h para escrever e revisar uma estrutura completa. </a:t>
            </a:r>
            <a:r>
              <a:rPr i="1" lang="pt-BR" sz="1432">
                <a:latin typeface="Calibri"/>
                <a:ea typeface="Calibri"/>
                <a:cs typeface="Calibri"/>
                <a:sym typeface="Calibri"/>
              </a:rPr>
              <a:t>Agora</a:t>
            </a:r>
            <a:r>
              <a:rPr lang="pt-BR" sz="1432">
                <a:latin typeface="Calibri"/>
                <a:ea typeface="Calibri"/>
                <a:cs typeface="Calibri"/>
                <a:sym typeface="Calibri"/>
              </a:rPr>
              <a:t>: 30min para gerar, revisar e ajustar com base no seu conhecimento.</a:t>
            </a:r>
            <a:endParaRPr sz="2132">
              <a:latin typeface="Calibri"/>
              <a:ea typeface="Calibri"/>
              <a:cs typeface="Calibri"/>
              <a:sym typeface="Calibri"/>
            </a:endParaRPr>
          </a:p>
          <a:p>
            <a:pPr indent="457200" lvl="0" marL="0" rtl="0" algn="l">
              <a:spcBef>
                <a:spcPts val="1200"/>
              </a:spcBef>
              <a:spcAft>
                <a:spcPts val="0"/>
              </a:spcAft>
              <a:buClr>
                <a:schemeClr val="dk1"/>
              </a:buClr>
              <a:buSzPts val="1100"/>
              <a:buFont typeface="Arial"/>
              <a:buNone/>
            </a:pPr>
            <a:r>
              <a:t/>
            </a:r>
            <a:endParaRPr b="1" sz="1800">
              <a:solidFill>
                <a:srgbClr val="073763"/>
              </a:solidFill>
              <a:latin typeface="Calibri"/>
              <a:ea typeface="Calibri"/>
              <a:cs typeface="Calibri"/>
              <a:sym typeface="Calibri"/>
            </a:endParaRPr>
          </a:p>
          <a:p>
            <a:pPr indent="457200" lvl="0" marL="0" rtl="0" algn="just">
              <a:lnSpc>
                <a:spcPct val="100000"/>
              </a:lnSpc>
              <a:spcBef>
                <a:spcPts val="1400"/>
              </a:spcBef>
              <a:spcAft>
                <a:spcPts val="0"/>
              </a:spcAft>
              <a:buNone/>
            </a:pPr>
            <a:r>
              <a:t/>
            </a:r>
            <a:endParaRPr sz="1800">
              <a:latin typeface="Calibri"/>
              <a:ea typeface="Calibri"/>
              <a:cs typeface="Calibri"/>
              <a:sym typeface="Calibri"/>
            </a:endParaRPr>
          </a:p>
          <a:p>
            <a:pPr indent="457200" lvl="0" marL="0" rtl="0" algn="just">
              <a:spcBef>
                <a:spcPts val="1400"/>
              </a:spcBef>
              <a:spcAft>
                <a:spcPts val="0"/>
              </a:spcAft>
              <a:buNone/>
            </a:pPr>
            <a:r>
              <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sp>
        <p:nvSpPr>
          <p:cNvPr id="191" name="Google Shape;191;p32"/>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3"/>
          <p:cNvSpPr txBox="1"/>
          <p:nvPr>
            <p:ph idx="1" type="body"/>
          </p:nvPr>
        </p:nvSpPr>
        <p:spPr>
          <a:xfrm>
            <a:off x="257700" y="705650"/>
            <a:ext cx="7044600" cy="2804400"/>
          </a:xfrm>
          <a:prstGeom prst="rect">
            <a:avLst/>
          </a:prstGeom>
        </p:spPr>
        <p:txBody>
          <a:bodyPr anchorCtr="0" anchor="t" bIns="132950" lIns="132950" spcFirstLastPara="1" rIns="132950" wrap="square" tIns="132950">
            <a:normAutofit fontScale="92500" lnSpcReduction="20000"/>
          </a:bodyPr>
          <a:lstStyle/>
          <a:p>
            <a:pPr indent="457200" lvl="0" marL="0" rtl="0" algn="just">
              <a:lnSpc>
                <a:spcPct val="100000"/>
              </a:lnSpc>
              <a:spcBef>
                <a:spcPts val="1200"/>
              </a:spcBef>
              <a:spcAft>
                <a:spcPts val="0"/>
              </a:spcAft>
              <a:buClr>
                <a:schemeClr val="dk1"/>
              </a:buClr>
              <a:buSzPct val="47826"/>
              <a:buFont typeface="Arial"/>
              <a:buNone/>
            </a:pPr>
            <a:r>
              <a:rPr b="1" lang="pt-BR" sz="2300">
                <a:solidFill>
                  <a:srgbClr val="073763"/>
                </a:solidFill>
                <a:latin typeface="Calibri"/>
                <a:ea typeface="Calibri"/>
                <a:cs typeface="Calibri"/>
                <a:sym typeface="Calibri"/>
              </a:rPr>
              <a:t>Usar IA é como ter um super estagiário.</a:t>
            </a:r>
            <a:r>
              <a:rPr lang="pt-BR" sz="2300">
                <a:latin typeface="Calibri"/>
                <a:ea typeface="Calibri"/>
                <a:cs typeface="Calibri"/>
                <a:sym typeface="Calibri"/>
              </a:rPr>
              <a:t> Quando você domina essas cinco práticas, a IA se torna um multiplicador do seu tempo. Já tive tarefas que levariam uma manhã inteira e resolvi em menos de uma hora.</a:t>
            </a:r>
            <a:endParaRPr sz="2300">
              <a:latin typeface="Calibri"/>
              <a:ea typeface="Calibri"/>
              <a:cs typeface="Calibri"/>
              <a:sym typeface="Calibri"/>
            </a:endParaRPr>
          </a:p>
          <a:p>
            <a:pPr indent="457200" lvl="0" marL="0" rtl="0" algn="just">
              <a:lnSpc>
                <a:spcPct val="100000"/>
              </a:lnSpc>
              <a:spcBef>
                <a:spcPts val="1200"/>
              </a:spcBef>
              <a:spcAft>
                <a:spcPts val="0"/>
              </a:spcAft>
              <a:buClr>
                <a:schemeClr val="dk1"/>
              </a:buClr>
              <a:buSzPct val="61111"/>
              <a:buFont typeface="Arial"/>
              <a:buNone/>
            </a:pPr>
            <a:r>
              <a:rPr lang="pt-BR" sz="1800">
                <a:latin typeface="Calibri"/>
                <a:ea typeface="Calibri"/>
                <a:cs typeface="Calibri"/>
                <a:sym typeface="Calibri"/>
              </a:rPr>
              <a:t>O segredo não é pedir </a:t>
            </a:r>
            <a:r>
              <a:rPr i="1" lang="pt-BR" sz="1800">
                <a:latin typeface="Calibri"/>
                <a:ea typeface="Calibri"/>
                <a:cs typeface="Calibri"/>
                <a:sym typeface="Calibri"/>
              </a:rPr>
              <a:t>tudo</a:t>
            </a:r>
            <a:r>
              <a:rPr lang="pt-BR" sz="1800">
                <a:latin typeface="Calibri"/>
                <a:ea typeface="Calibri"/>
                <a:cs typeface="Calibri"/>
                <a:sym typeface="Calibri"/>
              </a:rPr>
              <a:t> para a IA, mas saber </a:t>
            </a:r>
            <a:r>
              <a:rPr b="1" lang="pt-BR" sz="1800">
                <a:latin typeface="Calibri"/>
                <a:ea typeface="Calibri"/>
                <a:cs typeface="Calibri"/>
                <a:sym typeface="Calibri"/>
              </a:rPr>
              <a:t>como</a:t>
            </a:r>
            <a:r>
              <a:rPr lang="pt-BR" sz="1800">
                <a:latin typeface="Calibri"/>
                <a:ea typeface="Calibri"/>
                <a:cs typeface="Calibri"/>
                <a:sym typeface="Calibri"/>
              </a:rPr>
              <a:t> pedir. E, o mais importante: ter o conhecimento necessário para validar, confrontar, ajustar — e, se for o caso, melhorar — aquilo que a IA entrega.</a:t>
            </a:r>
            <a:endParaRPr sz="1800">
              <a:latin typeface="Calibri"/>
              <a:ea typeface="Calibri"/>
              <a:cs typeface="Calibri"/>
              <a:sym typeface="Calibri"/>
            </a:endParaRPr>
          </a:p>
          <a:p>
            <a:pPr indent="457200" lvl="0" marL="0" rtl="0" algn="just">
              <a:lnSpc>
                <a:spcPct val="100000"/>
              </a:lnSpc>
              <a:spcBef>
                <a:spcPts val="1200"/>
              </a:spcBef>
              <a:spcAft>
                <a:spcPts val="0"/>
              </a:spcAft>
              <a:buNone/>
            </a:pPr>
            <a:r>
              <a:t/>
            </a:r>
            <a:endParaRPr b="1" sz="1800">
              <a:solidFill>
                <a:srgbClr val="073763"/>
              </a:solidFill>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pic>
        <p:nvPicPr>
          <p:cNvPr id="197" name="Google Shape;197;p33" title="ChatGPT Image 8 de jun. de 2025, 13_27_33.png"/>
          <p:cNvPicPr preferRelativeResize="0"/>
          <p:nvPr/>
        </p:nvPicPr>
        <p:blipFill>
          <a:blip r:embed="rId3">
            <a:alphaModFix/>
          </a:blip>
          <a:stretch>
            <a:fillRect/>
          </a:stretch>
        </p:blipFill>
        <p:spPr>
          <a:xfrm>
            <a:off x="0" y="3510000"/>
            <a:ext cx="7560000" cy="11339981"/>
          </a:xfrm>
          <a:prstGeom prst="rect">
            <a:avLst/>
          </a:prstGeom>
          <a:noFill/>
          <a:ln>
            <a:noFill/>
          </a:ln>
        </p:spPr>
      </p:pic>
      <p:sp>
        <p:nvSpPr>
          <p:cNvPr id="198" name="Google Shape;198;p33"/>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rPr b="1" lang="pt-BR" sz="3400">
                <a:solidFill>
                  <a:srgbClr val="E69138"/>
                </a:solidFill>
                <a:latin typeface="Calibri"/>
                <a:ea typeface="Calibri"/>
                <a:cs typeface="Calibri"/>
                <a:sym typeface="Calibri"/>
              </a:rPr>
              <a:t>Conclusão</a:t>
            </a:r>
            <a:endParaRPr b="1" sz="3400">
              <a:solidFill>
                <a:srgbClr val="E69138"/>
              </a:solidFill>
              <a:latin typeface="Calibri"/>
              <a:ea typeface="Calibri"/>
              <a:cs typeface="Calibri"/>
              <a:sym typeface="Calibri"/>
            </a:endParaRPr>
          </a:p>
        </p:txBody>
      </p:sp>
      <p:sp>
        <p:nvSpPr>
          <p:cNvPr id="204" name="Google Shape;204;p34"/>
          <p:cNvSpPr txBox="1"/>
          <p:nvPr>
            <p:ph idx="1" type="body"/>
          </p:nvPr>
        </p:nvSpPr>
        <p:spPr>
          <a:xfrm>
            <a:off x="257700" y="1795050"/>
            <a:ext cx="7044600" cy="79251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A IA não vai substituir você. Mas quem souber usar IA pode.</a:t>
            </a:r>
            <a:r>
              <a:rPr b="1" lang="pt-BR" sz="1800">
                <a:solidFill>
                  <a:schemeClr val="dk1"/>
                </a:solidFill>
                <a:latin typeface="Calibri"/>
                <a:ea typeface="Calibri"/>
                <a:cs typeface="Calibri"/>
                <a:sym typeface="Calibri"/>
              </a:rPr>
              <a:t> </a:t>
            </a:r>
            <a:r>
              <a:rPr lang="pt-BR" sz="1800">
                <a:latin typeface="Calibri"/>
                <a:ea typeface="Calibri"/>
                <a:cs typeface="Calibri"/>
                <a:sym typeface="Calibri"/>
              </a:rPr>
              <a:t>Se você chegou até aqui, parabéns. Isso já mostra que está um passo à frente da maioria — você não quer apenas saber </a:t>
            </a:r>
            <a:r>
              <a:rPr i="1" lang="pt-BR" sz="1800">
                <a:latin typeface="Calibri"/>
                <a:ea typeface="Calibri"/>
                <a:cs typeface="Calibri"/>
                <a:sym typeface="Calibri"/>
              </a:rPr>
              <a:t>o que é IA</a:t>
            </a:r>
            <a:r>
              <a:rPr lang="pt-BR" sz="1800">
                <a:latin typeface="Calibri"/>
                <a:ea typeface="Calibri"/>
                <a:cs typeface="Calibri"/>
                <a:sym typeface="Calibri"/>
              </a:rPr>
              <a:t>, mas </a:t>
            </a:r>
            <a:r>
              <a:rPr b="1" lang="pt-BR" sz="1800">
                <a:latin typeface="Calibri"/>
                <a:ea typeface="Calibri"/>
                <a:cs typeface="Calibri"/>
                <a:sym typeface="Calibri"/>
              </a:rPr>
              <a:t>como usá-la de forma inteligente e produtiva</a:t>
            </a:r>
            <a:r>
              <a:rPr lang="pt-BR" sz="1800">
                <a:latin typeface="Calibri"/>
                <a:ea typeface="Calibri"/>
                <a:cs typeface="Calibri"/>
                <a:sym typeface="Calibri"/>
              </a:rPr>
              <a:t>.</a:t>
            </a:r>
            <a:endParaRPr sz="1800">
              <a:latin typeface="Calibri"/>
              <a:ea typeface="Calibri"/>
              <a:cs typeface="Calibri"/>
              <a:sym typeface="Calibri"/>
            </a:endParaRPr>
          </a:p>
          <a:p>
            <a:pPr indent="0" lvl="0" marL="0" rtl="0" algn="l">
              <a:lnSpc>
                <a:spcPct val="100000"/>
              </a:lnSpc>
              <a:spcBef>
                <a:spcPts val="1200"/>
              </a:spcBef>
              <a:spcAft>
                <a:spcPts val="0"/>
              </a:spcAft>
              <a:buNone/>
            </a:pPr>
            <a:r>
              <a:rPr b="1" lang="pt-BR" sz="1800">
                <a:solidFill>
                  <a:srgbClr val="073763"/>
                </a:solidFill>
                <a:latin typeface="Calibri"/>
                <a:ea typeface="Calibri"/>
                <a:cs typeface="Calibri"/>
                <a:sym typeface="Calibri"/>
              </a:rPr>
              <a:t>Neste ebook, você viu:</a:t>
            </a:r>
            <a:endParaRPr b="1" sz="1800">
              <a:solidFill>
                <a:srgbClr val="073763"/>
              </a:solidFill>
              <a:latin typeface="Calibri"/>
              <a:ea typeface="Calibri"/>
              <a:cs typeface="Calibri"/>
              <a:sym typeface="Calibri"/>
            </a:endParaRPr>
          </a:p>
          <a:p>
            <a:pPr indent="-342900" lvl="0" marL="457200" rtl="0" algn="l">
              <a:lnSpc>
                <a:spcPct val="100000"/>
              </a:lnSpc>
              <a:spcBef>
                <a:spcPts val="1200"/>
              </a:spcBef>
              <a:spcAft>
                <a:spcPts val="0"/>
              </a:spcAft>
              <a:buClr>
                <a:schemeClr val="dk2"/>
              </a:buClr>
              <a:buSzPts val="1800"/>
              <a:buChar char="●"/>
            </a:pPr>
            <a:r>
              <a:rPr lang="pt-BR" sz="1800">
                <a:latin typeface="Calibri"/>
                <a:ea typeface="Calibri"/>
                <a:cs typeface="Calibri"/>
                <a:sym typeface="Calibri"/>
              </a:rPr>
              <a:t>Que o problema não é usar IA, mas </a:t>
            </a:r>
            <a:r>
              <a:rPr b="1" lang="pt-BR" sz="1800">
                <a:latin typeface="Calibri"/>
                <a:ea typeface="Calibri"/>
                <a:cs typeface="Calibri"/>
                <a:sym typeface="Calibri"/>
              </a:rPr>
              <a:t>usar da forma errada</a:t>
            </a:r>
            <a:r>
              <a:rPr lang="pt-BR" sz="1800">
                <a:latin typeface="Calibri"/>
                <a:ea typeface="Calibri"/>
                <a:cs typeface="Calibri"/>
                <a:sym typeface="Calibri"/>
              </a:rPr>
              <a:t>;</a:t>
            </a:r>
            <a:endParaRPr sz="1800">
              <a:latin typeface="Calibri"/>
              <a:ea typeface="Calibri"/>
              <a:cs typeface="Calibri"/>
              <a:sym typeface="Calibri"/>
            </a:endParaRPr>
          </a:p>
          <a:p>
            <a:pPr indent="-342900" lvl="0" marL="457200" rtl="0" algn="l">
              <a:lnSpc>
                <a:spcPct val="100000"/>
              </a:lnSpc>
              <a:spcBef>
                <a:spcPts val="0"/>
              </a:spcBef>
              <a:spcAft>
                <a:spcPts val="0"/>
              </a:spcAft>
              <a:buClr>
                <a:schemeClr val="dk2"/>
              </a:buClr>
              <a:buSzPts val="1800"/>
              <a:buFont typeface="Calibri"/>
              <a:buChar char="●"/>
            </a:pPr>
            <a:r>
              <a:rPr lang="pt-BR" sz="1800">
                <a:latin typeface="Calibri"/>
                <a:ea typeface="Calibri"/>
                <a:cs typeface="Calibri"/>
                <a:sym typeface="Calibri"/>
              </a:rPr>
              <a:t>Como aplicar contexto, clareza e especificidade nos prompts;</a:t>
            </a:r>
            <a:endParaRPr sz="1800">
              <a:latin typeface="Calibri"/>
              <a:ea typeface="Calibri"/>
              <a:cs typeface="Calibri"/>
              <a:sym typeface="Calibri"/>
            </a:endParaRPr>
          </a:p>
          <a:p>
            <a:pPr indent="-342900" lvl="0" marL="457200" rtl="0" algn="l">
              <a:lnSpc>
                <a:spcPct val="100000"/>
              </a:lnSpc>
              <a:spcBef>
                <a:spcPts val="0"/>
              </a:spcBef>
              <a:spcAft>
                <a:spcPts val="0"/>
              </a:spcAft>
              <a:buClr>
                <a:schemeClr val="dk2"/>
              </a:buClr>
              <a:buSzPts val="1800"/>
              <a:buChar char="●"/>
            </a:pPr>
            <a:r>
              <a:rPr lang="pt-BR" sz="1800">
                <a:latin typeface="Calibri"/>
                <a:ea typeface="Calibri"/>
                <a:cs typeface="Calibri"/>
                <a:sym typeface="Calibri"/>
              </a:rPr>
              <a:t>O poder de </a:t>
            </a:r>
            <a:r>
              <a:rPr b="1" lang="pt-BR" sz="1800">
                <a:latin typeface="Calibri"/>
                <a:ea typeface="Calibri"/>
                <a:cs typeface="Calibri"/>
                <a:sym typeface="Calibri"/>
              </a:rPr>
              <a:t>quebrar problemas</a:t>
            </a:r>
            <a:r>
              <a:rPr lang="pt-BR" sz="1800">
                <a:latin typeface="Calibri"/>
                <a:ea typeface="Calibri"/>
                <a:cs typeface="Calibri"/>
                <a:sym typeface="Calibri"/>
              </a:rPr>
              <a:t>, dar exemplos e assumir papéis estratégicos</a:t>
            </a:r>
            <a:r>
              <a:rPr lang="pt-BR" sz="1800">
                <a:latin typeface="Calibri"/>
                <a:ea typeface="Calibri"/>
                <a:cs typeface="Calibri"/>
                <a:sym typeface="Calibri"/>
              </a:rPr>
              <a:t>;</a:t>
            </a:r>
            <a:endParaRPr sz="1800">
              <a:latin typeface="Calibri"/>
              <a:ea typeface="Calibri"/>
              <a:cs typeface="Calibri"/>
              <a:sym typeface="Calibri"/>
            </a:endParaRPr>
          </a:p>
          <a:p>
            <a:pPr indent="-342900" lvl="0" marL="457200" rtl="0" algn="l">
              <a:lnSpc>
                <a:spcPct val="100000"/>
              </a:lnSpc>
              <a:spcBef>
                <a:spcPts val="0"/>
              </a:spcBef>
              <a:spcAft>
                <a:spcPts val="0"/>
              </a:spcAft>
              <a:buClr>
                <a:schemeClr val="dk2"/>
              </a:buClr>
              <a:buSzPts val="1800"/>
              <a:buChar char="●"/>
            </a:pPr>
            <a:r>
              <a:rPr lang="pt-BR" sz="1800">
                <a:latin typeface="Calibri"/>
                <a:ea typeface="Calibri"/>
                <a:cs typeface="Calibri"/>
                <a:sym typeface="Calibri"/>
              </a:rPr>
              <a:t>E, principalmente, que o domínio da IA começa com </a:t>
            </a:r>
            <a:r>
              <a:rPr b="1" lang="pt-BR" sz="1800">
                <a:latin typeface="Calibri"/>
                <a:ea typeface="Calibri"/>
                <a:cs typeface="Calibri"/>
                <a:sym typeface="Calibri"/>
              </a:rPr>
              <a:t>você sabendo o que quer</a:t>
            </a:r>
            <a:r>
              <a:rPr lang="pt-BR" sz="1800">
                <a:latin typeface="Calibri"/>
                <a:ea typeface="Calibri"/>
                <a:cs typeface="Calibri"/>
                <a:sym typeface="Calibri"/>
              </a:rPr>
              <a:t>.</a:t>
            </a:r>
            <a:endParaRPr sz="1800">
              <a:latin typeface="Calibri"/>
              <a:ea typeface="Calibri"/>
              <a:cs typeface="Calibri"/>
              <a:sym typeface="Calibri"/>
            </a:endParaRPr>
          </a:p>
          <a:p>
            <a:pPr indent="457200" lvl="0" marL="0" rtl="0" algn="l">
              <a:lnSpc>
                <a:spcPct val="100000"/>
              </a:lnSpc>
              <a:spcBef>
                <a:spcPts val="1200"/>
              </a:spcBef>
              <a:spcAft>
                <a:spcPts val="0"/>
              </a:spcAft>
              <a:buNone/>
            </a:pPr>
            <a:r>
              <a:rPr lang="pt-BR" sz="1800">
                <a:latin typeface="Calibri"/>
                <a:ea typeface="Calibri"/>
                <a:cs typeface="Calibri"/>
                <a:sym typeface="Calibri"/>
              </a:rPr>
              <a:t>O que mais me impressiona nesse processo todo é o </a:t>
            </a:r>
            <a:r>
              <a:rPr b="1" lang="pt-BR" sz="1800">
                <a:latin typeface="Calibri"/>
                <a:ea typeface="Calibri"/>
                <a:cs typeface="Calibri"/>
                <a:sym typeface="Calibri"/>
              </a:rPr>
              <a:t>quanto de tempo a gente pode economizar</a:t>
            </a:r>
            <a:r>
              <a:rPr lang="pt-BR" sz="1800">
                <a:latin typeface="Calibri"/>
                <a:ea typeface="Calibri"/>
                <a:cs typeface="Calibri"/>
                <a:sym typeface="Calibri"/>
              </a:rPr>
              <a:t>. Tarefas que antes consumiam horas hoje levam minutos — mas só se você souber como conversar com a máquina.</a:t>
            </a:r>
            <a:endParaRPr sz="1800">
              <a:latin typeface="Calibri"/>
              <a:ea typeface="Calibri"/>
              <a:cs typeface="Calibri"/>
              <a:sym typeface="Calibri"/>
            </a:endParaRPr>
          </a:p>
          <a:p>
            <a:pPr indent="457200" lvl="0" marL="0" rtl="0" algn="l">
              <a:spcBef>
                <a:spcPts val="1200"/>
              </a:spcBef>
              <a:spcAft>
                <a:spcPts val="0"/>
              </a:spcAft>
              <a:buNone/>
            </a:pPr>
            <a:r>
              <a:rPr b="1" lang="pt-BR" sz="1400">
                <a:latin typeface="Calibri"/>
                <a:ea typeface="Calibri"/>
                <a:cs typeface="Calibri"/>
                <a:sym typeface="Calibri"/>
              </a:rPr>
              <a:t>Dominar IA não é terceirizar o cérebro. </a:t>
            </a:r>
            <a:r>
              <a:rPr lang="pt-BR" sz="1400">
                <a:latin typeface="Calibri"/>
                <a:ea typeface="Calibri"/>
                <a:cs typeface="Calibri"/>
                <a:sym typeface="Calibri"/>
              </a:rPr>
              <a:t>É turbinar sua capacidade com uma ferramenta poderosa — que precisa de direção.</a:t>
            </a:r>
            <a:endParaRPr sz="1400">
              <a:latin typeface="Calibri"/>
              <a:ea typeface="Calibri"/>
              <a:cs typeface="Calibri"/>
              <a:sym typeface="Calibri"/>
            </a:endParaRPr>
          </a:p>
          <a:p>
            <a:pPr indent="457200" lvl="0" marL="0" rtl="0" algn="just">
              <a:spcBef>
                <a:spcPts val="1200"/>
              </a:spcBef>
              <a:spcAft>
                <a:spcPts val="1200"/>
              </a:spcAft>
              <a:buNone/>
            </a:pPr>
            <a:r>
              <a:rPr b="1" lang="pt-BR" sz="1400">
                <a:latin typeface="Calibri"/>
                <a:ea typeface="Calibri"/>
                <a:cs typeface="Calibri"/>
                <a:sym typeface="Calibri"/>
              </a:rPr>
              <a:t>Nota:</a:t>
            </a:r>
            <a:r>
              <a:rPr lang="pt-BR" sz="1400">
                <a:latin typeface="Calibri"/>
                <a:ea typeface="Calibri"/>
                <a:cs typeface="Calibri"/>
                <a:sym typeface="Calibri"/>
              </a:rPr>
              <a:t> Este eBook foi escrito com o apoio de ferramentas de inteligência artificial, utilizadas para brainstorming, revisão e organização das ideias. O conteúdo, estilo e experiências relatadas são pessoais, e a IA atuou como assistente no processo criativo — exatamente como descrito ao longo dos capítulos.</a:t>
            </a:r>
            <a:endParaRPr/>
          </a:p>
        </p:txBody>
      </p:sp>
      <p:sp>
        <p:nvSpPr>
          <p:cNvPr id="205" name="Google Shape;205;p34"/>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5"/>
          <p:cNvSpPr txBox="1"/>
          <p:nvPr>
            <p:ph type="title"/>
          </p:nvPr>
        </p:nvSpPr>
        <p:spPr>
          <a:xfrm>
            <a:off x="257705" y="719991"/>
            <a:ext cx="7044600" cy="11904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rPr b="1" lang="pt-BR" sz="3400">
                <a:solidFill>
                  <a:srgbClr val="F6B26B"/>
                </a:solidFill>
                <a:latin typeface="Calibri"/>
                <a:ea typeface="Calibri"/>
                <a:cs typeface="Calibri"/>
                <a:sym typeface="Calibri"/>
              </a:rPr>
              <a:t>Meu conselho final?</a:t>
            </a:r>
            <a:endParaRPr b="1" sz="3400">
              <a:solidFill>
                <a:srgbClr val="F6B26B"/>
              </a:solidFill>
              <a:latin typeface="Calibri"/>
              <a:ea typeface="Calibri"/>
              <a:cs typeface="Calibri"/>
              <a:sym typeface="Calibri"/>
            </a:endParaRPr>
          </a:p>
        </p:txBody>
      </p:sp>
      <p:sp>
        <p:nvSpPr>
          <p:cNvPr id="211" name="Google Shape;211;p35"/>
          <p:cNvSpPr txBox="1"/>
          <p:nvPr>
            <p:ph idx="1" type="body"/>
          </p:nvPr>
        </p:nvSpPr>
        <p:spPr>
          <a:xfrm>
            <a:off x="257705" y="1795046"/>
            <a:ext cx="7044600" cy="7101900"/>
          </a:xfrm>
          <a:prstGeom prst="rect">
            <a:avLst/>
          </a:prstGeom>
        </p:spPr>
        <p:txBody>
          <a:bodyPr anchorCtr="0" anchor="t" bIns="132950" lIns="132950" spcFirstLastPara="1" rIns="132950" wrap="square" tIns="132950">
            <a:normAutofit/>
          </a:bodyPr>
          <a:lstStyle/>
          <a:p>
            <a:pPr indent="457200" lvl="0" marL="0" rtl="0" algn="l">
              <a:lnSpc>
                <a:spcPct val="100000"/>
              </a:lnSpc>
              <a:spcBef>
                <a:spcPts val="0"/>
              </a:spcBef>
              <a:spcAft>
                <a:spcPts val="0"/>
              </a:spcAft>
              <a:buNone/>
            </a:pPr>
            <a:r>
              <a:rPr b="1" lang="pt-BR" sz="1800">
                <a:solidFill>
                  <a:srgbClr val="073763"/>
                </a:solidFill>
                <a:latin typeface="Calibri"/>
                <a:ea typeface="Calibri"/>
                <a:cs typeface="Calibri"/>
                <a:sym typeface="Calibri"/>
              </a:rPr>
              <a:t>Continue aprendendo. Questione, teste, valide e evolua. </a:t>
            </a:r>
            <a:r>
              <a:rPr lang="pt-BR" sz="1800">
                <a:solidFill>
                  <a:schemeClr val="dk1"/>
                </a:solidFill>
                <a:latin typeface="Calibri"/>
                <a:ea typeface="Calibri"/>
                <a:cs typeface="Calibri"/>
                <a:sym typeface="Calibri"/>
              </a:rPr>
              <a:t>A inteligência artificial é uma aliada poderosa, mas só entrega valor real para quem está em constante aprendizado.</a:t>
            </a:r>
            <a:endParaRPr sz="1800">
              <a:latin typeface="Calibri"/>
              <a:ea typeface="Calibri"/>
              <a:cs typeface="Calibri"/>
              <a:sym typeface="Calibri"/>
            </a:endParaRPr>
          </a:p>
          <a:p>
            <a:pPr indent="457200" lvl="0" marL="0" rtl="0" algn="l">
              <a:spcBef>
                <a:spcPts val="1700"/>
              </a:spcBef>
              <a:spcAft>
                <a:spcPts val="0"/>
              </a:spcAft>
              <a:buNone/>
            </a:pPr>
            <a:r>
              <a:t/>
            </a:r>
            <a:endParaRPr b="1" sz="1400">
              <a:latin typeface="Calibri"/>
              <a:ea typeface="Calibri"/>
              <a:cs typeface="Calibri"/>
              <a:sym typeface="Calibri"/>
            </a:endParaRPr>
          </a:p>
          <a:p>
            <a:pPr indent="457200" lvl="0" marL="0" rtl="0" algn="l">
              <a:spcBef>
                <a:spcPts val="1700"/>
              </a:spcBef>
              <a:spcAft>
                <a:spcPts val="0"/>
              </a:spcAft>
              <a:buNone/>
            </a:pPr>
            <a:r>
              <a:t/>
            </a:r>
            <a:endParaRPr b="1" sz="1400">
              <a:latin typeface="Calibri"/>
              <a:ea typeface="Calibri"/>
              <a:cs typeface="Calibri"/>
              <a:sym typeface="Calibri"/>
            </a:endParaRPr>
          </a:p>
          <a:p>
            <a:pPr indent="457200" lvl="0" marL="0" rtl="0" algn="l">
              <a:spcBef>
                <a:spcPts val="1700"/>
              </a:spcBef>
              <a:spcAft>
                <a:spcPts val="1700"/>
              </a:spcAft>
              <a:buNone/>
            </a:pPr>
            <a:r>
              <a:t/>
            </a:r>
            <a:endParaRPr b="1" sz="1400">
              <a:latin typeface="Calibri"/>
              <a:ea typeface="Calibri"/>
              <a:cs typeface="Calibri"/>
              <a:sym typeface="Calibri"/>
            </a:endParaRPr>
          </a:p>
        </p:txBody>
      </p:sp>
      <p:pic>
        <p:nvPicPr>
          <p:cNvPr id="212" name="Google Shape;212;p35" title="essa.png"/>
          <p:cNvPicPr preferRelativeResize="0"/>
          <p:nvPr/>
        </p:nvPicPr>
        <p:blipFill>
          <a:blip r:embed="rId3">
            <a:alphaModFix/>
          </a:blip>
          <a:stretch>
            <a:fillRect/>
          </a:stretch>
        </p:blipFill>
        <p:spPr>
          <a:xfrm>
            <a:off x="2221075" y="3668338"/>
            <a:ext cx="3117850" cy="3355326"/>
          </a:xfrm>
          <a:prstGeom prst="rect">
            <a:avLst/>
          </a:prstGeom>
          <a:noFill/>
          <a:ln>
            <a:noFill/>
          </a:ln>
        </p:spPr>
      </p:pic>
      <p:sp>
        <p:nvSpPr>
          <p:cNvPr id="213" name="Google Shape;213;p35"/>
          <p:cNvSpPr txBox="1"/>
          <p:nvPr/>
        </p:nvSpPr>
        <p:spPr>
          <a:xfrm>
            <a:off x="257700" y="7297375"/>
            <a:ext cx="7044600" cy="2422500"/>
          </a:xfrm>
          <a:prstGeom prst="rect">
            <a:avLst/>
          </a:prstGeom>
          <a:noFill/>
          <a:ln>
            <a:noFill/>
          </a:ln>
        </p:spPr>
        <p:txBody>
          <a:bodyPr anchorCtr="0" anchor="t" bIns="91425" lIns="91425" spcFirstLastPara="1" rIns="91425" wrap="square" tIns="91425">
            <a:noAutofit/>
          </a:bodyPr>
          <a:lstStyle/>
          <a:p>
            <a:pPr indent="457200" lvl="0" marL="0" rtl="0" algn="just">
              <a:lnSpc>
                <a:spcPct val="100000"/>
              </a:lnSpc>
              <a:spcBef>
                <a:spcPts val="2600"/>
              </a:spcBef>
              <a:spcAft>
                <a:spcPts val="0"/>
              </a:spcAft>
              <a:buNone/>
            </a:pPr>
            <a:r>
              <a:rPr lang="pt-BR">
                <a:solidFill>
                  <a:schemeClr val="dk2"/>
                </a:solidFill>
                <a:latin typeface="Calibri"/>
                <a:ea typeface="Calibri"/>
                <a:cs typeface="Calibri"/>
                <a:sym typeface="Calibri"/>
              </a:rPr>
              <a:t>Sou Isaac Aguiar. Atuo com tecnologia desde 2012. Iniciei minha jornada como militar, cuidando de redes e servidores Linux. Mais tarde, fui para a iniciativa privada e, nos últimos 3 anos, me dedico ao desenvolvimento de software.</a:t>
            </a:r>
            <a:endParaRPr>
              <a:solidFill>
                <a:schemeClr val="dk2"/>
              </a:solidFill>
              <a:latin typeface="Calibri"/>
              <a:ea typeface="Calibri"/>
              <a:cs typeface="Calibri"/>
              <a:sym typeface="Calibri"/>
            </a:endParaRPr>
          </a:p>
          <a:p>
            <a:pPr indent="457200" lvl="0" marL="0" rtl="0" algn="just">
              <a:lnSpc>
                <a:spcPct val="100000"/>
              </a:lnSpc>
              <a:spcBef>
                <a:spcPts val="2600"/>
              </a:spcBef>
              <a:spcAft>
                <a:spcPts val="0"/>
              </a:spcAft>
              <a:buNone/>
            </a:pPr>
            <a:r>
              <a:rPr lang="pt-BR">
                <a:solidFill>
                  <a:schemeClr val="dk2"/>
                </a:solidFill>
                <a:latin typeface="Calibri"/>
                <a:ea typeface="Calibri"/>
                <a:cs typeface="Calibri"/>
                <a:sym typeface="Calibri"/>
              </a:rPr>
              <a:t>Nos vemos por aí — ou quem sabe em um prompt que leve você mais longe.</a:t>
            </a:r>
            <a:endParaRPr>
              <a:solidFill>
                <a:schemeClr val="dk2"/>
              </a:solidFill>
              <a:latin typeface="Calibri"/>
              <a:ea typeface="Calibri"/>
              <a:cs typeface="Calibri"/>
              <a:sym typeface="Calibri"/>
            </a:endParaRPr>
          </a:p>
          <a:p>
            <a:pPr indent="0" lvl="0" marL="0" rtl="0" algn="just">
              <a:lnSpc>
                <a:spcPct val="100000"/>
              </a:lnSpc>
              <a:spcBef>
                <a:spcPts val="2600"/>
              </a:spcBef>
              <a:spcAft>
                <a:spcPts val="0"/>
              </a:spcAft>
              <a:buNone/>
            </a:pPr>
            <a:r>
              <a:t/>
            </a:r>
            <a:endParaRPr b="1">
              <a:solidFill>
                <a:srgbClr val="073763"/>
              </a:solidFill>
              <a:latin typeface="Calibri"/>
              <a:ea typeface="Calibri"/>
              <a:cs typeface="Calibri"/>
              <a:sym typeface="Calibri"/>
            </a:endParaRPr>
          </a:p>
          <a:p>
            <a:pPr indent="0" lvl="0" marL="0" rtl="0" algn="just">
              <a:lnSpc>
                <a:spcPct val="100000"/>
              </a:lnSpc>
              <a:spcBef>
                <a:spcPts val="2600"/>
              </a:spcBef>
              <a:spcAft>
                <a:spcPts val="0"/>
              </a:spcAft>
              <a:buNone/>
            </a:pPr>
            <a:r>
              <a:rPr b="1" lang="pt-BR">
                <a:solidFill>
                  <a:srgbClr val="073763"/>
                </a:solidFill>
                <a:latin typeface="Calibri"/>
                <a:ea typeface="Calibri"/>
                <a:cs typeface="Calibri"/>
                <a:sym typeface="Calibri"/>
              </a:rPr>
              <a:t>Como me encontrar:</a:t>
            </a:r>
            <a:r>
              <a:rPr lang="pt-BR">
                <a:solidFill>
                  <a:schemeClr val="dk2"/>
                </a:solidFill>
                <a:latin typeface="Calibri"/>
                <a:ea typeface="Calibri"/>
                <a:cs typeface="Calibri"/>
                <a:sym typeface="Calibri"/>
              </a:rPr>
              <a:t>  </a:t>
            </a:r>
            <a:r>
              <a:rPr lang="pt-BR" u="sng">
                <a:solidFill>
                  <a:schemeClr val="hlink"/>
                </a:solidFill>
                <a:latin typeface="Calibri"/>
                <a:ea typeface="Calibri"/>
                <a:cs typeface="Calibri"/>
                <a:sym typeface="Calibri"/>
                <a:hlinkClick r:id="rId4"/>
              </a:rPr>
              <a:t>Linkedin</a:t>
            </a:r>
            <a:r>
              <a:rPr lang="pt-BR">
                <a:solidFill>
                  <a:schemeClr val="dk2"/>
                </a:solidFill>
                <a:latin typeface="Calibri"/>
                <a:ea typeface="Calibri"/>
                <a:cs typeface="Calibri"/>
                <a:sym typeface="Calibri"/>
              </a:rPr>
              <a:t>, </a:t>
            </a:r>
            <a:r>
              <a:rPr lang="pt-BR" u="sng">
                <a:solidFill>
                  <a:schemeClr val="hlink"/>
                </a:solidFill>
                <a:latin typeface="Calibri"/>
                <a:ea typeface="Calibri"/>
                <a:cs typeface="Calibri"/>
                <a:sym typeface="Calibri"/>
                <a:hlinkClick r:id="rId5"/>
              </a:rPr>
              <a:t>GitHub</a:t>
            </a:r>
            <a:r>
              <a:rPr lang="pt-BR">
                <a:solidFill>
                  <a:schemeClr val="dk2"/>
                </a:solidFill>
                <a:latin typeface="Calibri"/>
                <a:ea typeface="Calibri"/>
                <a:cs typeface="Calibri"/>
                <a:sym typeface="Calibri"/>
              </a:rPr>
              <a:t>,</a:t>
            </a:r>
            <a:r>
              <a:rPr lang="pt-BR" u="sng">
                <a:solidFill>
                  <a:schemeClr val="hlink"/>
                </a:solidFill>
                <a:latin typeface="Calibri"/>
                <a:ea typeface="Calibri"/>
                <a:cs typeface="Calibri"/>
                <a:sym typeface="Calibri"/>
                <a:hlinkClick r:id="rId6"/>
              </a:rPr>
              <a:t>Instagram</a:t>
            </a:r>
            <a:r>
              <a:rPr lang="pt-BR">
                <a:solidFill>
                  <a:schemeClr val="dk2"/>
                </a:solidFill>
                <a:latin typeface="Calibri"/>
                <a:ea typeface="Calibri"/>
                <a:cs typeface="Calibri"/>
                <a:sym typeface="Calibri"/>
              </a:rPr>
              <a:t>. </a:t>
            </a:r>
            <a:endParaRPr>
              <a:solidFill>
                <a:schemeClr val="dk2"/>
              </a:solidFill>
              <a:latin typeface="Calibri"/>
              <a:ea typeface="Calibri"/>
              <a:cs typeface="Calibri"/>
              <a:sym typeface="Calibri"/>
            </a:endParaRPr>
          </a:p>
          <a:p>
            <a:pPr indent="457200" lvl="0" marL="0" rtl="0" algn="just">
              <a:lnSpc>
                <a:spcPct val="100000"/>
              </a:lnSpc>
              <a:spcBef>
                <a:spcPts val="2600"/>
              </a:spcBef>
              <a:spcAft>
                <a:spcPts val="2600"/>
              </a:spcAft>
              <a:buClr>
                <a:schemeClr val="dk1"/>
              </a:buClr>
              <a:buSzPts val="1100"/>
              <a:buFont typeface="Arial"/>
              <a:buNone/>
            </a:pPr>
            <a:r>
              <a:t/>
            </a:r>
            <a:endParaRPr>
              <a:solidFill>
                <a:schemeClr val="dk2"/>
              </a:solidFill>
              <a:latin typeface="Calibri"/>
              <a:ea typeface="Calibri"/>
              <a:cs typeface="Calibri"/>
              <a:sym typeface="Calibri"/>
            </a:endParaRPr>
          </a:p>
        </p:txBody>
      </p:sp>
      <p:sp>
        <p:nvSpPr>
          <p:cNvPr id="214" name="Google Shape;214;p35"/>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ctrTitle"/>
          </p:nvPr>
        </p:nvSpPr>
        <p:spPr>
          <a:xfrm>
            <a:off x="257712" y="1547778"/>
            <a:ext cx="7044600" cy="4266900"/>
          </a:xfrm>
          <a:prstGeom prst="rect">
            <a:avLst/>
          </a:prstGeom>
        </p:spPr>
        <p:txBody>
          <a:bodyPr anchorCtr="0" anchor="b" bIns="132950" lIns="132950" spcFirstLastPara="1" rIns="132950" wrap="square" tIns="132950">
            <a:normAutofit/>
          </a:bodyPr>
          <a:lstStyle/>
          <a:p>
            <a:pPr indent="0" lvl="0" marL="0" rtl="0" algn="ctr">
              <a:spcBef>
                <a:spcPts val="0"/>
              </a:spcBef>
              <a:spcAft>
                <a:spcPts val="0"/>
              </a:spcAft>
              <a:buNone/>
            </a:pPr>
            <a:r>
              <a:t/>
            </a:r>
            <a:endParaRPr/>
          </a:p>
        </p:txBody>
      </p:sp>
      <p:sp>
        <p:nvSpPr>
          <p:cNvPr id="70" name="Google Shape;70;p15"/>
          <p:cNvSpPr txBox="1"/>
          <p:nvPr>
            <p:ph idx="1" type="subTitle"/>
          </p:nvPr>
        </p:nvSpPr>
        <p:spPr>
          <a:xfrm>
            <a:off x="257705" y="5891409"/>
            <a:ext cx="7044600" cy="1647600"/>
          </a:xfrm>
          <a:prstGeom prst="rect">
            <a:avLst/>
          </a:prstGeom>
        </p:spPr>
        <p:txBody>
          <a:bodyPr anchorCtr="0" anchor="t" bIns="132950" lIns="132950" spcFirstLastPara="1" rIns="132950" wrap="square" tIns="132950">
            <a:normAutofit/>
          </a:bodyPr>
          <a:lstStyle/>
          <a:p>
            <a:pPr indent="0" lvl="0" marL="0" rtl="0" algn="ctr">
              <a:spcBef>
                <a:spcPts val="0"/>
              </a:spcBef>
              <a:spcAft>
                <a:spcPts val="0"/>
              </a:spcAft>
              <a:buNone/>
            </a:pPr>
            <a:r>
              <a:t/>
            </a:r>
            <a:endParaRPr/>
          </a:p>
        </p:txBody>
      </p:sp>
      <p:pic>
        <p:nvPicPr>
          <p:cNvPr id="71" name="Google Shape;71;p15" title="cap 1.png"/>
          <p:cNvPicPr preferRelativeResize="0"/>
          <p:nvPr/>
        </p:nvPicPr>
        <p:blipFill>
          <a:blip r:embed="rId3">
            <a:alphaModFix/>
          </a:blip>
          <a:stretch>
            <a:fillRect/>
          </a:stretch>
        </p:blipFill>
        <p:spPr>
          <a:xfrm>
            <a:off x="0" y="-26"/>
            <a:ext cx="7560000" cy="10693080"/>
          </a:xfrm>
          <a:prstGeom prst="rect">
            <a:avLst/>
          </a:prstGeom>
          <a:noFill/>
          <a:ln>
            <a:noFill/>
          </a:ln>
        </p:spPr>
      </p:pic>
      <p:sp>
        <p:nvSpPr>
          <p:cNvPr id="72" name="Google Shape;72;p15"/>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 1 — O que é Inteligência?</a:t>
            </a:r>
            <a:endParaRPr b="1" sz="3400">
              <a:latin typeface="Calibri"/>
              <a:ea typeface="Calibri"/>
              <a:cs typeface="Calibri"/>
              <a:sym typeface="Calibri"/>
            </a:endParaRPr>
          </a:p>
        </p:txBody>
      </p:sp>
      <p:sp>
        <p:nvSpPr>
          <p:cNvPr id="78" name="Google Shape;78;p16"/>
          <p:cNvSpPr txBox="1"/>
          <p:nvPr>
            <p:ph idx="1" type="body"/>
          </p:nvPr>
        </p:nvSpPr>
        <p:spPr>
          <a:xfrm>
            <a:off x="257700" y="1795050"/>
            <a:ext cx="7044600" cy="7925100"/>
          </a:xfrm>
          <a:prstGeom prst="rect">
            <a:avLst/>
          </a:prstGeom>
        </p:spPr>
        <p:txBody>
          <a:bodyPr anchorCtr="0" anchor="t" bIns="132950" lIns="132950" spcFirstLastPara="1" rIns="132950" wrap="square" tIns="132950">
            <a:normAutofit/>
          </a:bodyPr>
          <a:lstStyle/>
          <a:p>
            <a:pPr indent="0" lvl="0" marL="0" rtl="0" algn="just">
              <a:lnSpc>
                <a:spcPct val="100000"/>
              </a:lnSpc>
              <a:spcBef>
                <a:spcPts val="0"/>
              </a:spcBef>
              <a:spcAft>
                <a:spcPts val="0"/>
              </a:spcAft>
              <a:buNone/>
            </a:pPr>
            <a:r>
              <a:rPr b="1" lang="pt-BR" sz="1800">
                <a:solidFill>
                  <a:srgbClr val="073763"/>
                </a:solidFill>
                <a:latin typeface="Calibri"/>
                <a:ea typeface="Calibri"/>
                <a:cs typeface="Calibri"/>
                <a:sym typeface="Calibri"/>
              </a:rPr>
              <a:t>Um conceito debatido há milênios</a:t>
            </a:r>
            <a:r>
              <a:rPr lang="pt-BR" sz="1800">
                <a:solidFill>
                  <a:srgbClr val="073763"/>
                </a:solidFill>
                <a:latin typeface="Calibri"/>
                <a:ea typeface="Calibri"/>
                <a:cs typeface="Calibri"/>
                <a:sym typeface="Calibri"/>
              </a:rPr>
              <a:t>.</a:t>
            </a:r>
            <a:r>
              <a:rPr lang="pt-BR" sz="1800">
                <a:latin typeface="Calibri"/>
                <a:ea typeface="Calibri"/>
                <a:cs typeface="Calibri"/>
                <a:sym typeface="Calibri"/>
              </a:rPr>
              <a:t> Desde os primórdios da consciência humana, refletimos sobre o que é, de fato, inteligência. Será que inteligência é simplesmente a capacidade de resolver problemas? Se for assim, um computador ou até um animal como um gato poderia ser considerado inteligente. Afinal, computadores realizam cálculos complexos, e gatos, por instinto, usam estratégias — como o afeto — para alcançar objetivos, como conseguir comida. Contudo, a inteligência humana vai além de padrões de comportamento ou processamento lógico.</a:t>
            </a:r>
            <a:endParaRPr sz="1800">
              <a:latin typeface="Calibri"/>
              <a:ea typeface="Calibri"/>
              <a:cs typeface="Calibri"/>
              <a:sym typeface="Calibri"/>
            </a:endParaRPr>
          </a:p>
          <a:p>
            <a:pPr indent="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Inteligência inata e a singularidade humana</a:t>
            </a:r>
            <a:r>
              <a:rPr lang="pt-BR" sz="1800">
                <a:solidFill>
                  <a:srgbClr val="073763"/>
                </a:solidFill>
                <a:latin typeface="Calibri"/>
                <a:ea typeface="Calibri"/>
                <a:cs typeface="Calibri"/>
                <a:sym typeface="Calibri"/>
              </a:rPr>
              <a:t>.</a:t>
            </a:r>
            <a:r>
              <a:rPr lang="pt-BR" sz="1800">
                <a:latin typeface="Calibri"/>
                <a:ea typeface="Calibri"/>
                <a:cs typeface="Calibri"/>
                <a:sym typeface="Calibri"/>
              </a:rPr>
              <a:t> Nascemos sabendo respirar. Choramos ao sentir desconforto. Movimentamo-nos sem que ninguém nos ensine. Essas capacidades inatas mostram que há algo na inteligência humana que não depende exclusivamente de instruções externas. Enquanto a inteligência artificial precisa de dados, regras e lógica programada para funcionar, seres humanos parecem carregar consigo uma predisposição natural à adaptação e à resolução de problemas, mesmo em contextos nunca antes vividos.</a:t>
            </a:r>
            <a:endParaRPr sz="1800">
              <a:latin typeface="Calibri"/>
              <a:ea typeface="Calibri"/>
              <a:cs typeface="Calibri"/>
              <a:sym typeface="Calibri"/>
            </a:endParaRPr>
          </a:p>
          <a:p>
            <a:pPr indent="457200" lvl="0" marL="0" rtl="0" algn="just">
              <a:lnSpc>
                <a:spcPct val="100000"/>
              </a:lnSpc>
              <a:spcBef>
                <a:spcPts val="1700"/>
              </a:spcBef>
              <a:spcAft>
                <a:spcPts val="1700"/>
              </a:spcAft>
              <a:buNone/>
            </a:pPr>
            <a:r>
              <a:t/>
            </a:r>
            <a:endParaRPr sz="1600"/>
          </a:p>
        </p:txBody>
      </p:sp>
      <p:sp>
        <p:nvSpPr>
          <p:cNvPr id="79" name="Google Shape;79;p16"/>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idx="1" type="body"/>
          </p:nvPr>
        </p:nvSpPr>
        <p:spPr>
          <a:xfrm>
            <a:off x="257700" y="720000"/>
            <a:ext cx="7044600" cy="90000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400"/>
              </a:spcBef>
              <a:spcAft>
                <a:spcPts val="0"/>
              </a:spcAft>
              <a:buClr>
                <a:schemeClr val="dk1"/>
              </a:buClr>
              <a:buSzPts val="1100"/>
              <a:buFont typeface="Arial"/>
              <a:buNone/>
            </a:pPr>
            <a:r>
              <a:rPr b="1" lang="pt-BR" sz="1800">
                <a:solidFill>
                  <a:srgbClr val="073763"/>
                </a:solidFill>
                <a:latin typeface="Calibri"/>
                <a:ea typeface="Calibri"/>
                <a:cs typeface="Calibri"/>
                <a:sym typeface="Calibri"/>
              </a:rPr>
              <a:t>IA: lógica programada, não consciência</a:t>
            </a:r>
            <a:r>
              <a:rPr lang="pt-BR" sz="1800">
                <a:solidFill>
                  <a:schemeClr val="dk1"/>
                </a:solidFill>
                <a:latin typeface="Calibri"/>
                <a:ea typeface="Calibri"/>
                <a:cs typeface="Calibri"/>
                <a:sym typeface="Calibri"/>
              </a:rPr>
              <a:t>.</a:t>
            </a:r>
            <a:r>
              <a:rPr b="1" lang="pt-BR" sz="1800">
                <a:latin typeface="Calibri"/>
                <a:ea typeface="Calibri"/>
                <a:cs typeface="Calibri"/>
                <a:sym typeface="Calibri"/>
              </a:rPr>
              <a:t> </a:t>
            </a:r>
            <a:r>
              <a:rPr lang="pt-BR" sz="1800">
                <a:latin typeface="Calibri"/>
                <a:ea typeface="Calibri"/>
                <a:cs typeface="Calibri"/>
                <a:sym typeface="Calibri"/>
              </a:rPr>
              <a:t>A inteligência artificial funciona com base em instruções definidas. Por exemplo, um modelo como o ChatGPT responde a perguntas porque foi treinado em grandes volumes de textos e programado para identificar padrões. Ele pode aprender com novos dados e se aperfeiçoar, mas tudo isso está contido dentro de limites técnicos.</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b="1" lang="pt-BR" sz="1800">
                <a:latin typeface="Calibri"/>
                <a:ea typeface="Calibri"/>
                <a:cs typeface="Calibri"/>
                <a:sym typeface="Calibri"/>
              </a:rPr>
              <a:t>Geoffrey Hinton</a:t>
            </a:r>
            <a:r>
              <a:rPr lang="pt-BR" sz="1800">
                <a:latin typeface="Calibri"/>
                <a:ea typeface="Calibri"/>
                <a:cs typeface="Calibri"/>
                <a:sym typeface="Calibri"/>
              </a:rPr>
              <a:t>,</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um dos "pais da IA", explica que redes neurais artificiais tentam imitar o cérebro humano, mas ainda estão longe da flexibilidade e do raciocínio adaptativo que um ser humano tem ao nascer.</a:t>
            </a:r>
            <a:br>
              <a:rPr lang="pt-BR" sz="1800">
                <a:latin typeface="Calibri"/>
                <a:ea typeface="Calibri"/>
                <a:cs typeface="Calibri"/>
                <a:sym typeface="Calibri"/>
              </a:rPr>
            </a:br>
            <a:r>
              <a:rPr lang="pt-BR" sz="1800">
                <a:solidFill>
                  <a:schemeClr val="dk1"/>
                </a:solidFill>
                <a:latin typeface="Calibri"/>
                <a:ea typeface="Calibri"/>
                <a:cs typeface="Calibri"/>
                <a:sym typeface="Calibri"/>
              </a:rPr>
              <a:t> </a:t>
            </a:r>
            <a:r>
              <a:rPr lang="pt-BR" sz="1200">
                <a:solidFill>
                  <a:schemeClr val="dk1"/>
                </a:solidFill>
                <a:latin typeface="Calibri"/>
                <a:ea typeface="Calibri"/>
                <a:cs typeface="Calibri"/>
                <a:sym typeface="Calibri"/>
              </a:rPr>
              <a:t> </a:t>
            </a:r>
            <a:r>
              <a:rPr lang="pt-BR" sz="1200">
                <a:latin typeface="Calibri"/>
                <a:ea typeface="Calibri"/>
                <a:cs typeface="Calibri"/>
                <a:sym typeface="Calibri"/>
              </a:rPr>
              <a:t>Fonte: </a:t>
            </a:r>
            <a:r>
              <a:rPr i="1" lang="pt-BR" sz="1200">
                <a:latin typeface="Calibri"/>
                <a:ea typeface="Calibri"/>
                <a:cs typeface="Calibri"/>
                <a:sym typeface="Calibri"/>
              </a:rPr>
              <a:t>MIT Technology Review</a:t>
            </a:r>
            <a:r>
              <a:rPr lang="pt-BR" sz="1200">
                <a:latin typeface="Calibri"/>
                <a:ea typeface="Calibri"/>
                <a:cs typeface="Calibri"/>
                <a:sym typeface="Calibri"/>
              </a:rPr>
              <a:t>, “Geoffrey Hinton Has a Hunch About What’s Next for AI”, 2023.</a:t>
            </a:r>
            <a:endParaRPr sz="1200">
              <a:latin typeface="Calibri"/>
              <a:ea typeface="Calibri"/>
              <a:cs typeface="Calibri"/>
              <a:sym typeface="Calibri"/>
            </a:endParaRPr>
          </a:p>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O dom da inteligência: genética ou divino?</a:t>
            </a:r>
            <a:r>
              <a:rPr b="1" lang="pt-BR" sz="1800">
                <a:solidFill>
                  <a:schemeClr val="dk1"/>
                </a:solidFill>
                <a:latin typeface="Calibri"/>
                <a:ea typeface="Calibri"/>
                <a:cs typeface="Calibri"/>
                <a:sym typeface="Calibri"/>
              </a:rPr>
              <a:t> </a:t>
            </a:r>
            <a:r>
              <a:rPr lang="pt-BR" sz="1800">
                <a:latin typeface="Calibri"/>
                <a:ea typeface="Calibri"/>
                <a:cs typeface="Calibri"/>
                <a:sym typeface="Calibri"/>
              </a:rPr>
              <a:t>Somos programados por Deus? Herdamos a inteligência por meio de genes de ancestrais que enfrentaram e superaram desafios? A ciência avança nesse debate, mas ainda não há uma resposta definitiva.</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lang="pt-BR" sz="1800">
                <a:latin typeface="Calibri"/>
                <a:ea typeface="Calibri"/>
                <a:cs typeface="Calibri"/>
                <a:sym typeface="Calibri"/>
              </a:rPr>
              <a:t>O que se sabe é que a inteligência humana não depende apenas de dados prévios ou de instruções rígidas. Há um elemento criativo, empático e reflexivo que ainda não conseguimos reproduzir plenamente em máquinas.</a:t>
            </a:r>
            <a:endParaRPr sz="1800">
              <a:latin typeface="Calibri"/>
              <a:ea typeface="Calibri"/>
              <a:cs typeface="Calibri"/>
              <a:sym typeface="Calibri"/>
            </a:endParaRPr>
          </a:p>
          <a:p>
            <a:pPr indent="457200" lvl="0" marL="0" rtl="0" algn="just">
              <a:lnSpc>
                <a:spcPct val="100000"/>
              </a:lnSpc>
              <a:spcBef>
                <a:spcPts val="1400"/>
              </a:spcBef>
              <a:spcAft>
                <a:spcPts val="0"/>
              </a:spcAft>
              <a:buNone/>
            </a:pPr>
            <a:r>
              <a:rPr lang="pt-BR" sz="1800">
                <a:latin typeface="Calibri"/>
                <a:ea typeface="Calibri"/>
                <a:cs typeface="Calibri"/>
                <a:sym typeface="Calibri"/>
              </a:rPr>
              <a:t>Segundo </a:t>
            </a:r>
            <a:r>
              <a:rPr b="1" lang="pt-BR" sz="1800">
                <a:latin typeface="Calibri"/>
                <a:ea typeface="Calibri"/>
                <a:cs typeface="Calibri"/>
                <a:sym typeface="Calibri"/>
              </a:rPr>
              <a:t>Howard Gardner</a:t>
            </a:r>
            <a:r>
              <a:rPr lang="pt-BR" sz="1800">
                <a:latin typeface="Calibri"/>
                <a:ea typeface="Calibri"/>
                <a:cs typeface="Calibri"/>
                <a:sym typeface="Calibri"/>
              </a:rPr>
              <a:t>, criador da teoria das inteligências múltiplas, a inteligência não é uma capacidade única, mas um conjunto de habilidades cognitivas que variam entre indivíduos.</a:t>
            </a:r>
            <a:br>
              <a:rPr lang="pt-BR" sz="1800">
                <a:latin typeface="Calibri"/>
                <a:ea typeface="Calibri"/>
                <a:cs typeface="Calibri"/>
                <a:sym typeface="Calibri"/>
              </a:rPr>
            </a:br>
            <a:r>
              <a:rPr lang="pt-BR" sz="1800">
                <a:latin typeface="Calibri"/>
                <a:ea typeface="Calibri"/>
                <a:cs typeface="Calibri"/>
                <a:sym typeface="Calibri"/>
              </a:rPr>
              <a:t> </a:t>
            </a:r>
            <a:r>
              <a:rPr lang="pt-BR" sz="1200">
                <a:latin typeface="Calibri"/>
                <a:ea typeface="Calibri"/>
                <a:cs typeface="Calibri"/>
                <a:sym typeface="Calibri"/>
              </a:rPr>
              <a:t>Fonte: Gardner, H. (1983). </a:t>
            </a:r>
            <a:r>
              <a:rPr i="1" lang="pt-BR" sz="1200">
                <a:latin typeface="Calibri"/>
                <a:ea typeface="Calibri"/>
                <a:cs typeface="Calibri"/>
                <a:sym typeface="Calibri"/>
              </a:rPr>
              <a:t>Frames of Mind: The Theory of Multiple Intelligences</a:t>
            </a:r>
            <a:r>
              <a:rPr lang="pt-BR" sz="1200">
                <a:latin typeface="Calibri"/>
                <a:ea typeface="Calibri"/>
                <a:cs typeface="Calibri"/>
                <a:sym typeface="Calibri"/>
              </a:rPr>
              <a:t>.</a:t>
            </a:r>
            <a:endParaRPr sz="12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sp>
        <p:nvSpPr>
          <p:cNvPr id="85" name="Google Shape;85;p17"/>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idx="1" type="body"/>
          </p:nvPr>
        </p:nvSpPr>
        <p:spPr>
          <a:xfrm>
            <a:off x="257700" y="705650"/>
            <a:ext cx="7044600" cy="2807100"/>
          </a:xfrm>
          <a:prstGeom prst="rect">
            <a:avLst/>
          </a:prstGeom>
        </p:spPr>
        <p:txBody>
          <a:bodyPr anchorCtr="0" anchor="t" bIns="132950" lIns="132950" spcFirstLastPara="1" rIns="132950" wrap="square" tIns="132950">
            <a:normAutofit/>
          </a:bodyPr>
          <a:lstStyle/>
          <a:p>
            <a:pPr indent="0" lvl="0" marL="0" rtl="0" algn="just">
              <a:lnSpc>
                <a:spcPct val="100000"/>
              </a:lnSpc>
              <a:spcBef>
                <a:spcPts val="1200"/>
              </a:spcBef>
              <a:spcAft>
                <a:spcPts val="0"/>
              </a:spcAft>
              <a:buNone/>
            </a:pPr>
            <a:r>
              <a:rPr b="1" lang="pt-BR" sz="1800">
                <a:solidFill>
                  <a:srgbClr val="073763"/>
                </a:solidFill>
                <a:latin typeface="Calibri"/>
                <a:ea typeface="Calibri"/>
                <a:cs typeface="Calibri"/>
                <a:sym typeface="Calibri"/>
              </a:rPr>
              <a:t>A verdadeira essência da inteligência.</a:t>
            </a:r>
            <a:r>
              <a:rPr lang="pt-BR" sz="1800">
                <a:solidFill>
                  <a:srgbClr val="073763"/>
                </a:solidFill>
                <a:latin typeface="Calibri"/>
                <a:ea typeface="Calibri"/>
                <a:cs typeface="Calibri"/>
                <a:sym typeface="Calibri"/>
              </a:rPr>
              <a:t> </a:t>
            </a:r>
            <a:r>
              <a:rPr lang="pt-BR" sz="1800">
                <a:latin typeface="Calibri"/>
                <a:ea typeface="Calibri"/>
                <a:cs typeface="Calibri"/>
                <a:sym typeface="Calibri"/>
              </a:rPr>
              <a:t>Enquanto máquinas podem processar dados com velocidade e precisão superiores às nossas, ainda não conseguem observar o mundo de forma subjetiva, emocional e intuitiva como nós. A inteligência humana continua sendo um mistério fascinante — e um presente poderoso.</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pic>
        <p:nvPicPr>
          <p:cNvPr id="91" name="Google Shape;91;p18" title="ChatGPT Image 7 de jun. de 2025, 14_56_32.png"/>
          <p:cNvPicPr preferRelativeResize="0"/>
          <p:nvPr/>
        </p:nvPicPr>
        <p:blipFill>
          <a:blip r:embed="rId3">
            <a:alphaModFix/>
          </a:blip>
          <a:stretch>
            <a:fillRect/>
          </a:stretch>
        </p:blipFill>
        <p:spPr>
          <a:xfrm>
            <a:off x="0" y="3512750"/>
            <a:ext cx="7560000" cy="11340000"/>
          </a:xfrm>
          <a:prstGeom prst="rect">
            <a:avLst/>
          </a:prstGeom>
          <a:noFill/>
          <a:ln>
            <a:noFill/>
          </a:ln>
        </p:spPr>
      </p:pic>
      <p:sp>
        <p:nvSpPr>
          <p:cNvPr id="92" name="Google Shape;92;p18"/>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257705" y="925091"/>
            <a:ext cx="7044600" cy="1190400"/>
          </a:xfrm>
          <a:prstGeom prst="rect">
            <a:avLst/>
          </a:prstGeom>
        </p:spPr>
        <p:txBody>
          <a:bodyPr anchorCtr="0" anchor="t" bIns="132950" lIns="132950" spcFirstLastPara="1" rIns="132950" wrap="square" tIns="132950">
            <a:normAutofit/>
          </a:bodyPr>
          <a:lstStyle/>
          <a:p>
            <a:pPr indent="0" lvl="0" marL="0" rtl="0" algn="l">
              <a:spcBef>
                <a:spcPts val="0"/>
              </a:spcBef>
              <a:spcAft>
                <a:spcPts val="0"/>
              </a:spcAft>
              <a:buNone/>
            </a:pPr>
            <a:r>
              <a:t/>
            </a:r>
            <a:endParaRPr/>
          </a:p>
        </p:txBody>
      </p:sp>
      <p:sp>
        <p:nvSpPr>
          <p:cNvPr id="98" name="Google Shape;98;p19"/>
          <p:cNvSpPr txBox="1"/>
          <p:nvPr>
            <p:ph idx="1" type="body"/>
          </p:nvPr>
        </p:nvSpPr>
        <p:spPr>
          <a:xfrm>
            <a:off x="257705" y="2395696"/>
            <a:ext cx="7044600" cy="7101900"/>
          </a:xfrm>
          <a:prstGeom prst="rect">
            <a:avLst/>
          </a:prstGeom>
        </p:spPr>
        <p:txBody>
          <a:bodyPr anchorCtr="0" anchor="t" bIns="132950" lIns="132950" spcFirstLastPara="1" rIns="132950" wrap="square" tIns="132950">
            <a:normAutofit/>
          </a:bodyPr>
          <a:lstStyle/>
          <a:p>
            <a:pPr indent="0" lvl="0" marL="0" rtl="0" algn="l">
              <a:spcBef>
                <a:spcPts val="0"/>
              </a:spcBef>
              <a:spcAft>
                <a:spcPts val="1700"/>
              </a:spcAft>
              <a:buNone/>
            </a:pPr>
            <a:r>
              <a:t/>
            </a:r>
            <a:endParaRPr/>
          </a:p>
        </p:txBody>
      </p:sp>
      <p:pic>
        <p:nvPicPr>
          <p:cNvPr id="99" name="Google Shape;99;p19" title="Cap 2.png"/>
          <p:cNvPicPr preferRelativeResize="0"/>
          <p:nvPr/>
        </p:nvPicPr>
        <p:blipFill>
          <a:blip r:embed="rId3">
            <a:alphaModFix/>
          </a:blip>
          <a:stretch>
            <a:fillRect/>
          </a:stretch>
        </p:blipFill>
        <p:spPr>
          <a:xfrm>
            <a:off x="378" y="0"/>
            <a:ext cx="7559244" cy="10692000"/>
          </a:xfrm>
          <a:prstGeom prst="rect">
            <a:avLst/>
          </a:prstGeom>
          <a:noFill/>
          <a:ln>
            <a:noFill/>
          </a:ln>
        </p:spPr>
      </p:pic>
      <p:sp>
        <p:nvSpPr>
          <p:cNvPr id="100" name="Google Shape;100;p19"/>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257705" y="719991"/>
            <a:ext cx="7044600" cy="1190400"/>
          </a:xfrm>
          <a:prstGeom prst="rect">
            <a:avLst/>
          </a:prstGeom>
        </p:spPr>
        <p:txBody>
          <a:bodyPr anchorCtr="0" anchor="t" bIns="132950" lIns="132950" spcFirstLastPara="1" rIns="132950" wrap="square" tIns="132950">
            <a:noAutofit/>
          </a:bodyPr>
          <a:lstStyle/>
          <a:p>
            <a:pPr indent="0" lvl="0" marL="0" rtl="0" algn="ctr">
              <a:spcBef>
                <a:spcPts val="0"/>
              </a:spcBef>
              <a:spcAft>
                <a:spcPts val="0"/>
              </a:spcAft>
              <a:buSzPts val="990"/>
              <a:buNone/>
            </a:pPr>
            <a:r>
              <a:rPr b="1" lang="pt-BR" sz="3400">
                <a:latin typeface="Calibri"/>
                <a:ea typeface="Calibri"/>
                <a:cs typeface="Calibri"/>
                <a:sym typeface="Calibri"/>
              </a:rPr>
              <a:t>Capítulo 2 — </a:t>
            </a:r>
            <a:r>
              <a:rPr b="1" lang="pt-BR" sz="3400">
                <a:latin typeface="Calibri"/>
                <a:ea typeface="Calibri"/>
                <a:cs typeface="Calibri"/>
                <a:sym typeface="Calibri"/>
              </a:rPr>
              <a:t>Por Dentro da Mente Artificial</a:t>
            </a:r>
            <a:endParaRPr b="1" sz="3400">
              <a:latin typeface="Calibri"/>
              <a:ea typeface="Calibri"/>
              <a:cs typeface="Calibri"/>
              <a:sym typeface="Calibri"/>
            </a:endParaRPr>
          </a:p>
        </p:txBody>
      </p:sp>
      <p:sp>
        <p:nvSpPr>
          <p:cNvPr id="106" name="Google Shape;106;p20"/>
          <p:cNvSpPr txBox="1"/>
          <p:nvPr>
            <p:ph idx="1" type="body"/>
          </p:nvPr>
        </p:nvSpPr>
        <p:spPr>
          <a:xfrm>
            <a:off x="257700" y="1910400"/>
            <a:ext cx="7044600" cy="78096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0"/>
              </a:spcBef>
              <a:spcAft>
                <a:spcPts val="0"/>
              </a:spcAft>
              <a:buNone/>
            </a:pPr>
            <a:r>
              <a:rPr b="1" lang="pt-BR" sz="1800">
                <a:solidFill>
                  <a:srgbClr val="073763"/>
                </a:solidFill>
                <a:latin typeface="Calibri"/>
                <a:ea typeface="Calibri"/>
                <a:cs typeface="Calibri"/>
                <a:sym typeface="Calibri"/>
              </a:rPr>
              <a:t> O que é uma Inteligência Artificial?</a:t>
            </a:r>
            <a:r>
              <a:rPr lang="pt-BR" sz="1800">
                <a:latin typeface="Calibri"/>
                <a:ea typeface="Calibri"/>
                <a:cs typeface="Calibri"/>
                <a:sym typeface="Calibri"/>
              </a:rPr>
              <a:t> </a:t>
            </a:r>
            <a:r>
              <a:rPr lang="pt-BR" sz="1800">
                <a:latin typeface="Calibri"/>
                <a:ea typeface="Calibri"/>
                <a:cs typeface="Calibri"/>
                <a:sym typeface="Calibri"/>
              </a:rPr>
              <a:t>A inteligência artificial (IA) é um ramo da ciência da computação que busca criar sistemas capazes de executar tarefas que, normalmente, </a:t>
            </a:r>
            <a:r>
              <a:rPr lang="pt-BR" sz="1800">
                <a:latin typeface="Calibri"/>
                <a:ea typeface="Calibri"/>
                <a:cs typeface="Calibri"/>
                <a:sym typeface="Calibri"/>
              </a:rPr>
              <a:t>exigiria</a:t>
            </a:r>
            <a:r>
              <a:rPr lang="pt-BR" sz="1800">
                <a:latin typeface="Calibri"/>
                <a:ea typeface="Calibri"/>
                <a:cs typeface="Calibri"/>
                <a:sym typeface="Calibri"/>
              </a:rPr>
              <a:t> inteligência humana. Isso inclui reconhecer padrões, tomar decisões, interpretar linguagem natural e até criar conteúdo. Mas, diferente do que muitos pensam, a IA não pensa como um ser humano. Ela não sente, não tem consciência e não “entende” o mundo — ela apenas processa dados com base em padrões aprendidos.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A base: Dados, algoritmos e aprendizado.</a:t>
            </a:r>
            <a:r>
              <a:rPr lang="pt-BR" sz="1800">
                <a:latin typeface="Calibri"/>
                <a:ea typeface="Calibri"/>
                <a:cs typeface="Calibri"/>
                <a:sym typeface="Calibri"/>
              </a:rPr>
              <a:t> </a:t>
            </a:r>
            <a:r>
              <a:rPr lang="pt-BR" sz="1800">
                <a:latin typeface="Calibri"/>
                <a:ea typeface="Calibri"/>
                <a:cs typeface="Calibri"/>
                <a:sym typeface="Calibri"/>
              </a:rPr>
              <a:t>A IA funciona como uma receita de bolo com três ingredientes principais: </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Dados</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São o combustível. Quanto mais dados, melhor a IA pode aprender. Exemplo: para treinar uma IA de reconhecimento facial, é necessário fornecer milhares (ou milhões) de fotos de rostos humanos.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Algoritmos</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São as instruções matemáticas que dizem à IA como aprender a partir dos dados. Os mais comuns são redes neurais, regressões e árvores de decisão.</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rPr b="1" lang="pt-BR" sz="1800">
                <a:solidFill>
                  <a:srgbClr val="073763"/>
                </a:solidFill>
                <a:latin typeface="Calibri"/>
                <a:ea typeface="Calibri"/>
                <a:cs typeface="Calibri"/>
                <a:sym typeface="Calibri"/>
              </a:rPr>
              <a:t>Aprendizado de máquina (machine learning)</a:t>
            </a:r>
            <a:r>
              <a:rPr lang="pt-BR" sz="1800">
                <a:solidFill>
                  <a:schemeClr val="dk1"/>
                </a:solidFill>
                <a:latin typeface="Calibri"/>
                <a:ea typeface="Calibri"/>
                <a:cs typeface="Calibri"/>
                <a:sym typeface="Calibri"/>
              </a:rPr>
              <a:t>: </a:t>
            </a:r>
            <a:r>
              <a:rPr lang="pt-BR" sz="1800">
                <a:latin typeface="Calibri"/>
                <a:ea typeface="Calibri"/>
                <a:cs typeface="Calibri"/>
                <a:sym typeface="Calibri"/>
              </a:rPr>
              <a:t>É a técnica usada para ajustar o modelo com base nos dados. Quanto mais dados ela analisa, mais ela melhora — mas sempre seguindo os limites impostos pelos programadores.</a:t>
            </a:r>
            <a:endParaRPr sz="1800">
              <a:latin typeface="Calibri"/>
              <a:ea typeface="Calibri"/>
              <a:cs typeface="Calibri"/>
              <a:sym typeface="Calibri"/>
            </a:endParaRPr>
          </a:p>
          <a:p>
            <a:pPr indent="457200" lvl="0" marL="0" rtl="0" algn="just">
              <a:lnSpc>
                <a:spcPct val="100000"/>
              </a:lnSpc>
              <a:spcBef>
                <a:spcPts val="1700"/>
              </a:spcBef>
              <a:spcAft>
                <a:spcPts val="0"/>
              </a:spcAft>
              <a:buNone/>
            </a:pPr>
            <a:r>
              <a:t/>
            </a:r>
            <a:endParaRPr sz="1800">
              <a:latin typeface="Calibri"/>
              <a:ea typeface="Calibri"/>
              <a:cs typeface="Calibri"/>
              <a:sym typeface="Calibri"/>
            </a:endParaRPr>
          </a:p>
          <a:p>
            <a:pPr indent="457200" lvl="0" marL="0" rtl="0" algn="just">
              <a:lnSpc>
                <a:spcPct val="100000"/>
              </a:lnSpc>
              <a:spcBef>
                <a:spcPts val="1700"/>
              </a:spcBef>
              <a:spcAft>
                <a:spcPts val="1700"/>
              </a:spcAft>
              <a:buNone/>
            </a:pPr>
            <a:r>
              <a:t/>
            </a:r>
            <a:endParaRPr sz="1600"/>
          </a:p>
        </p:txBody>
      </p:sp>
      <p:sp>
        <p:nvSpPr>
          <p:cNvPr id="107" name="Google Shape;107;p20"/>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idx="1" type="body"/>
          </p:nvPr>
        </p:nvSpPr>
        <p:spPr>
          <a:xfrm>
            <a:off x="257700" y="705650"/>
            <a:ext cx="7044600" cy="9014400"/>
          </a:xfrm>
          <a:prstGeom prst="rect">
            <a:avLst/>
          </a:prstGeom>
        </p:spPr>
        <p:txBody>
          <a:bodyPr anchorCtr="0" anchor="t" bIns="132950" lIns="132950" spcFirstLastPara="1" rIns="132950" wrap="square" tIns="132950">
            <a:normAutofit/>
          </a:bodyPr>
          <a:lstStyle/>
          <a:p>
            <a:pPr indent="457200" lvl="0" marL="0" rtl="0" algn="just">
              <a:lnSpc>
                <a:spcPct val="100000"/>
              </a:lnSpc>
              <a:spcBef>
                <a:spcPts val="1400"/>
              </a:spcBef>
              <a:spcAft>
                <a:spcPts val="0"/>
              </a:spcAft>
              <a:buNone/>
            </a:pPr>
            <a:r>
              <a:rPr b="1" lang="pt-BR" sz="1800">
                <a:solidFill>
                  <a:srgbClr val="073763"/>
                </a:solidFill>
                <a:latin typeface="Calibri"/>
                <a:ea typeface="Calibri"/>
                <a:cs typeface="Calibri"/>
                <a:sym typeface="Calibri"/>
              </a:rPr>
              <a:t>A estrutura das IAs modernas</a:t>
            </a:r>
            <a:r>
              <a:rPr lang="pt-BR" sz="1800">
                <a:solidFill>
                  <a:schemeClr val="dk1"/>
                </a:solidFill>
                <a:latin typeface="Calibri"/>
                <a:ea typeface="Calibri"/>
                <a:cs typeface="Calibri"/>
                <a:sym typeface="Calibri"/>
              </a:rPr>
              <a:t>.</a:t>
            </a:r>
            <a:r>
              <a:rPr b="1" lang="pt-BR" sz="1800">
                <a:latin typeface="Calibri"/>
                <a:ea typeface="Calibri"/>
                <a:cs typeface="Calibri"/>
                <a:sym typeface="Calibri"/>
              </a:rPr>
              <a:t> </a:t>
            </a:r>
            <a:r>
              <a:rPr lang="pt-BR" sz="1800">
                <a:latin typeface="Calibri"/>
                <a:ea typeface="Calibri"/>
                <a:cs typeface="Calibri"/>
                <a:sym typeface="Calibri"/>
              </a:rPr>
              <a:t>A IA que usamos hoje, como o ChatGPT, é baseada em um conceito chamado Modelo de Linguagem de Grande Escala (ou LLM, na sigla em inglês). Esses modelos são treinados com grandes volumes de texto da internet para aprender padrões de linguagem.</a:t>
            </a:r>
            <a:br>
              <a:rPr lang="pt-BR" sz="1800">
                <a:latin typeface="Calibri"/>
                <a:ea typeface="Calibri"/>
                <a:cs typeface="Calibri"/>
                <a:sym typeface="Calibri"/>
              </a:rPr>
            </a:br>
            <a:r>
              <a:rPr lang="pt-BR" sz="1800">
                <a:solidFill>
                  <a:schemeClr val="dk1"/>
                </a:solidFill>
                <a:latin typeface="Calibri"/>
                <a:ea typeface="Calibri"/>
                <a:cs typeface="Calibri"/>
                <a:sym typeface="Calibri"/>
              </a:rPr>
              <a:t>	</a:t>
            </a:r>
            <a:r>
              <a:rPr lang="pt-BR" sz="1800">
                <a:latin typeface="Calibri"/>
                <a:ea typeface="Calibri"/>
                <a:cs typeface="Calibri"/>
                <a:sym typeface="Calibri"/>
              </a:rPr>
              <a:t> O GPT-4, da OpenAI, foi treinado com cerca de 1 trilhão de palavras. Ele não busca respostas na internet. Em vez disso, ele prevê a próxima palavra mais provável, com base no que aprendeu nos dados de treinamento.</a:t>
            </a:r>
            <a:endParaRPr sz="1800">
              <a:latin typeface="Calibri"/>
              <a:ea typeface="Calibri"/>
              <a:cs typeface="Calibri"/>
              <a:sym typeface="Calibri"/>
            </a:endParaRPr>
          </a:p>
          <a:p>
            <a:pPr indent="0" lvl="0" marL="0" rtl="0" algn="just">
              <a:lnSpc>
                <a:spcPct val="100000"/>
              </a:lnSpc>
              <a:spcBef>
                <a:spcPts val="1400"/>
              </a:spcBef>
              <a:spcAft>
                <a:spcPts val="0"/>
              </a:spcAft>
              <a:buNone/>
            </a:pPr>
            <a:r>
              <a:rPr lang="pt-BR" sz="1400">
                <a:latin typeface="Calibri"/>
                <a:ea typeface="Calibri"/>
                <a:cs typeface="Calibri"/>
                <a:sym typeface="Calibri"/>
              </a:rPr>
              <a:t>Fonte: </a:t>
            </a:r>
            <a:r>
              <a:rPr i="1" lang="pt-BR" sz="1400">
                <a:latin typeface="Calibri"/>
                <a:ea typeface="Calibri"/>
                <a:cs typeface="Calibri"/>
                <a:sym typeface="Calibri"/>
              </a:rPr>
              <a:t>OpenAI Technical Report – GPT-4</a:t>
            </a:r>
            <a:r>
              <a:rPr lang="pt-BR" sz="1400">
                <a:latin typeface="Calibri"/>
                <a:ea typeface="Calibri"/>
                <a:cs typeface="Calibri"/>
                <a:sym typeface="Calibri"/>
              </a:rPr>
              <a:t>.</a:t>
            </a:r>
            <a:endParaRPr sz="1400">
              <a:latin typeface="Calibri"/>
              <a:ea typeface="Calibri"/>
              <a:cs typeface="Calibri"/>
              <a:sym typeface="Calibri"/>
            </a:endParaRPr>
          </a:p>
          <a:p>
            <a:pPr indent="0" lvl="0" marL="0" rtl="0" algn="just">
              <a:lnSpc>
                <a:spcPct val="100000"/>
              </a:lnSpc>
              <a:spcBef>
                <a:spcPts val="1400"/>
              </a:spcBef>
              <a:spcAft>
                <a:spcPts val="0"/>
              </a:spcAft>
              <a:buNone/>
            </a:pPr>
            <a:r>
              <a:rPr lang="pt-BR" sz="1400">
                <a:solidFill>
                  <a:schemeClr val="dk1"/>
                </a:solidFill>
                <a:latin typeface="Calibri"/>
                <a:ea typeface="Calibri"/>
                <a:cs typeface="Calibri"/>
                <a:sym typeface="Calibri"/>
              </a:rPr>
              <a:t>	 </a:t>
            </a:r>
            <a:r>
              <a:rPr b="1" lang="pt-BR" sz="1800">
                <a:solidFill>
                  <a:srgbClr val="073763"/>
                </a:solidFill>
                <a:latin typeface="Calibri"/>
                <a:ea typeface="Calibri"/>
                <a:cs typeface="Calibri"/>
                <a:sym typeface="Calibri"/>
              </a:rPr>
              <a:t>Ela aprende sozinha? Sim e não. </a:t>
            </a:r>
            <a:r>
              <a:rPr lang="pt-BR" sz="1800">
                <a:latin typeface="Calibri"/>
                <a:ea typeface="Calibri"/>
                <a:cs typeface="Calibri"/>
                <a:sym typeface="Calibri"/>
              </a:rPr>
              <a:t>Sim, porque a IA pode continuar ajustando seus parâmetros com novos dados (em alguns sistemas). Não, porque ela não define seus próprios objetivos. Alguém precisa programá-la, indicar o que é “certo” ou “errado” e fornecer feedback (isso se chama </a:t>
            </a:r>
            <a:r>
              <a:rPr i="1" lang="pt-BR" sz="1800">
                <a:latin typeface="Calibri"/>
                <a:ea typeface="Calibri"/>
                <a:cs typeface="Calibri"/>
                <a:sym typeface="Calibri"/>
              </a:rPr>
              <a:t>aprendizado supervisionado</a:t>
            </a:r>
            <a:r>
              <a:rPr lang="pt-BR" sz="1800">
                <a:latin typeface="Calibri"/>
                <a:ea typeface="Calibri"/>
                <a:cs typeface="Calibri"/>
                <a:sym typeface="Calibri"/>
              </a:rPr>
              <a:t>).</a:t>
            </a:r>
            <a:endParaRPr sz="1800">
              <a:latin typeface="Calibri"/>
              <a:ea typeface="Calibri"/>
              <a:cs typeface="Calibri"/>
              <a:sym typeface="Calibri"/>
            </a:endParaRPr>
          </a:p>
          <a:p>
            <a:pPr indent="0" lvl="0" marL="0" rtl="0" algn="just">
              <a:lnSpc>
                <a:spcPct val="100000"/>
              </a:lnSpc>
              <a:spcBef>
                <a:spcPts val="1400"/>
              </a:spcBef>
              <a:spcAft>
                <a:spcPts val="0"/>
              </a:spcAft>
              <a:buNone/>
            </a:pPr>
            <a:r>
              <a:rPr lang="pt-BR" sz="1800">
                <a:latin typeface="Calibri"/>
                <a:ea typeface="Calibri"/>
                <a:cs typeface="Calibri"/>
                <a:sym typeface="Calibri"/>
              </a:rPr>
              <a:t>	</a:t>
            </a:r>
            <a:r>
              <a:rPr b="1" lang="pt-BR" sz="1800">
                <a:solidFill>
                  <a:srgbClr val="073763"/>
                </a:solidFill>
                <a:latin typeface="Calibri"/>
                <a:ea typeface="Calibri"/>
                <a:cs typeface="Calibri"/>
                <a:sym typeface="Calibri"/>
              </a:rPr>
              <a:t>IA não é mágica — é estatística</a:t>
            </a:r>
            <a:r>
              <a:rPr lang="pt-BR" sz="1800">
                <a:latin typeface="Calibri"/>
                <a:ea typeface="Calibri"/>
                <a:cs typeface="Calibri"/>
                <a:sym typeface="Calibri"/>
              </a:rPr>
              <a:t>. Por trás das IAs modernas está a estatística em grande escala. Quando você faz uma pergunta, o modelo calcula, com base em probabilidades, qual deve ser a melhor resposta.</a:t>
            </a:r>
            <a:endParaRPr sz="1800">
              <a:latin typeface="Calibri"/>
              <a:ea typeface="Calibri"/>
              <a:cs typeface="Calibri"/>
              <a:sym typeface="Calibri"/>
            </a:endParaRPr>
          </a:p>
          <a:p>
            <a:pPr indent="0" lvl="0" marL="0" rtl="0" algn="l">
              <a:lnSpc>
                <a:spcPct val="100000"/>
              </a:lnSpc>
              <a:spcBef>
                <a:spcPts val="1400"/>
              </a:spcBef>
              <a:spcAft>
                <a:spcPts val="0"/>
              </a:spcAft>
              <a:buNone/>
            </a:pPr>
            <a:r>
              <a:rPr lang="pt-BR" sz="1800">
                <a:latin typeface="Calibri"/>
                <a:ea typeface="Calibri"/>
                <a:cs typeface="Calibri"/>
                <a:sym typeface="Calibri"/>
              </a:rPr>
              <a:t>Por exemplo, se você perguntar “Qual a capital da França?”, o modelo já viu essa pergunta em milhares de formas diferentes. Ele não sabe o que é Paris, mas aprendeu que essa é a resposta correta para esse padrão.</a:t>
            </a:r>
            <a:endParaRPr sz="1800">
              <a:latin typeface="Calibri"/>
              <a:ea typeface="Calibri"/>
              <a:cs typeface="Calibri"/>
              <a:sym typeface="Calibri"/>
            </a:endParaRPr>
          </a:p>
          <a:p>
            <a:pPr indent="0" lvl="0" marL="0" rtl="0" algn="just">
              <a:lnSpc>
                <a:spcPct val="100000"/>
              </a:lnSpc>
              <a:spcBef>
                <a:spcPts val="1400"/>
              </a:spcBef>
              <a:spcAft>
                <a:spcPts val="0"/>
              </a:spcAft>
              <a:buClr>
                <a:schemeClr val="dk1"/>
              </a:buClr>
              <a:buSzPts val="1100"/>
              <a:buFont typeface="Arial"/>
              <a:buNone/>
            </a:pPr>
            <a:r>
              <a:t/>
            </a:r>
            <a:endParaRPr sz="1800">
              <a:latin typeface="Calibri"/>
              <a:ea typeface="Calibri"/>
              <a:cs typeface="Calibri"/>
              <a:sym typeface="Calibri"/>
            </a:endParaRPr>
          </a:p>
          <a:p>
            <a:pPr indent="457200" lvl="0" marL="0" rtl="0" algn="just">
              <a:spcBef>
                <a:spcPts val="1400"/>
              </a:spcBef>
              <a:spcAft>
                <a:spcPts val="0"/>
              </a:spcAft>
              <a:buNone/>
            </a:pPr>
            <a:r>
              <a:t/>
            </a:r>
            <a:endParaRPr sz="1800">
              <a:latin typeface="Calibri"/>
              <a:ea typeface="Calibri"/>
              <a:cs typeface="Calibri"/>
              <a:sym typeface="Calibri"/>
            </a:endParaRPr>
          </a:p>
          <a:p>
            <a:pPr indent="457200" lvl="0" marL="0" rtl="0" algn="just">
              <a:spcBef>
                <a:spcPts val="1200"/>
              </a:spcBef>
              <a:spcAft>
                <a:spcPts val="1200"/>
              </a:spcAft>
              <a:buNone/>
            </a:pPr>
            <a:r>
              <a:t/>
            </a:r>
            <a:endParaRPr sz="1200">
              <a:solidFill>
                <a:schemeClr val="dk1"/>
              </a:solidFill>
              <a:latin typeface="Calibri"/>
              <a:ea typeface="Calibri"/>
              <a:cs typeface="Calibri"/>
              <a:sym typeface="Calibri"/>
            </a:endParaRPr>
          </a:p>
        </p:txBody>
      </p:sp>
      <p:sp>
        <p:nvSpPr>
          <p:cNvPr id="113" name="Google Shape;113;p21"/>
          <p:cNvSpPr txBox="1"/>
          <p:nvPr>
            <p:ph idx="12" type="sldNum"/>
          </p:nvPr>
        </p:nvSpPr>
        <p:spPr>
          <a:xfrm>
            <a:off x="7004788" y="9693616"/>
            <a:ext cx="453600" cy="818100"/>
          </a:xfrm>
          <a:prstGeom prst="rect">
            <a:avLst/>
          </a:prstGeom>
        </p:spPr>
        <p:txBody>
          <a:bodyPr anchorCtr="0" anchor="ctr" bIns="132950" lIns="132950" spcFirstLastPara="1" rIns="132950" wrap="square" tIns="132950">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